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735" r:id="rId5"/>
    <p:sldMasterId id="2147483756" r:id="rId6"/>
    <p:sldMasterId id="2147483782" r:id="rId7"/>
    <p:sldMasterId id="2147483784" r:id="rId8"/>
    <p:sldMasterId id="2147483807" r:id="rId9"/>
    <p:sldMasterId id="2147483826" r:id="rId10"/>
    <p:sldMasterId id="2147483660" r:id="rId11"/>
    <p:sldMasterId id="2147483768" r:id="rId12"/>
    <p:sldMasterId id="2147485417" r:id="rId13"/>
  </p:sldMasterIdLst>
  <p:notesMasterIdLst>
    <p:notesMasterId r:id="rId65"/>
  </p:notesMasterIdLst>
  <p:handoutMasterIdLst>
    <p:handoutMasterId r:id="rId66"/>
  </p:handoutMasterIdLst>
  <p:sldIdLst>
    <p:sldId id="356" r:id="rId14"/>
    <p:sldId id="2145707415" r:id="rId15"/>
    <p:sldId id="2145707433" r:id="rId16"/>
    <p:sldId id="474" r:id="rId17"/>
    <p:sldId id="2145707518" r:id="rId18"/>
    <p:sldId id="2145707529" r:id="rId19"/>
    <p:sldId id="2145707496" r:id="rId20"/>
    <p:sldId id="2145707521" r:id="rId21"/>
    <p:sldId id="2145707522" r:id="rId22"/>
    <p:sldId id="2145707442" r:id="rId23"/>
    <p:sldId id="2145707446" r:id="rId24"/>
    <p:sldId id="2145707508" r:id="rId25"/>
    <p:sldId id="2145707519" r:id="rId26"/>
    <p:sldId id="2145707506" r:id="rId27"/>
    <p:sldId id="2145707509" r:id="rId28"/>
    <p:sldId id="2145707531" r:id="rId29"/>
    <p:sldId id="2145707532" r:id="rId30"/>
    <p:sldId id="2145707533" r:id="rId31"/>
    <p:sldId id="2145707534" r:id="rId32"/>
    <p:sldId id="2145707535" r:id="rId33"/>
    <p:sldId id="2145707491" r:id="rId34"/>
    <p:sldId id="2145707517" r:id="rId35"/>
    <p:sldId id="2145707536" r:id="rId36"/>
    <p:sldId id="2145707541" r:id="rId37"/>
    <p:sldId id="2145707520" r:id="rId38"/>
    <p:sldId id="2145705719" r:id="rId39"/>
    <p:sldId id="2145707412" r:id="rId40"/>
    <p:sldId id="2145707528" r:id="rId41"/>
    <p:sldId id="2145707549" r:id="rId42"/>
    <p:sldId id="2145707497" r:id="rId43"/>
    <p:sldId id="2145707544" r:id="rId44"/>
    <p:sldId id="2145707513" r:id="rId45"/>
    <p:sldId id="509" r:id="rId46"/>
    <p:sldId id="2145705651" r:id="rId47"/>
    <p:sldId id="485" r:id="rId48"/>
    <p:sldId id="1546" r:id="rId49"/>
    <p:sldId id="2145707545" r:id="rId50"/>
    <p:sldId id="2145707396" r:id="rId51"/>
    <p:sldId id="2145707397" r:id="rId52"/>
    <p:sldId id="2145707398" r:id="rId53"/>
    <p:sldId id="2145707399" r:id="rId54"/>
    <p:sldId id="2145707400" r:id="rId55"/>
    <p:sldId id="2145707401" r:id="rId56"/>
    <p:sldId id="2145707414" r:id="rId57"/>
    <p:sldId id="2145707382" r:id="rId58"/>
    <p:sldId id="2145705654" r:id="rId59"/>
    <p:sldId id="2145707542" r:id="rId60"/>
    <p:sldId id="2145707546" r:id="rId61"/>
    <p:sldId id="2145707409" r:id="rId62"/>
    <p:sldId id="2145707547" r:id="rId63"/>
    <p:sldId id="421" r:id="rId64"/>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3840" userDrawn="1">
          <p15:clr>
            <a:srgbClr val="A4A3A4"/>
          </p15:clr>
        </p15:guide>
        <p15:guide id="3" orient="horz" pos="232" userDrawn="1">
          <p15:clr>
            <a:srgbClr val="A4A3A4"/>
          </p15:clr>
        </p15:guide>
        <p15:guide id="5" pos="7446" userDrawn="1">
          <p15:clr>
            <a:srgbClr val="A4A3A4"/>
          </p15:clr>
        </p15:guide>
        <p15:guide id="6" orient="horz" pos="4088" userDrawn="1">
          <p15:clr>
            <a:srgbClr val="A4A3A4"/>
          </p15:clr>
        </p15:guide>
        <p15:guide id="7" orient="horz" pos="482" userDrawn="1">
          <p15:clr>
            <a:srgbClr val="A4A3A4"/>
          </p15:clr>
        </p15:guide>
        <p15:guide id="9" pos="642" userDrawn="1">
          <p15:clr>
            <a:srgbClr val="A4A3A4"/>
          </p15:clr>
        </p15:guide>
        <p15:guide id="10" pos="4248" userDrawn="1">
          <p15:clr>
            <a:srgbClr val="A4A3A4"/>
          </p15:clr>
        </p15:guide>
        <p15:guide id="11" pos="2230" userDrawn="1">
          <p15:clr>
            <a:srgbClr val="A4A3A4"/>
          </p15:clr>
        </p15:guide>
        <p15:guide id="12" pos="5428" userDrawn="1">
          <p15:clr>
            <a:srgbClr val="A4A3A4"/>
          </p15:clr>
        </p15:guide>
        <p15:guide id="13" pos="10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07805-D2BD-44A4-06EB-39F336B5DEB0}" name="Shah, Nili" initials="SN" userId="S::nshah@ifrs.org::35d61813-109f-4b6b-a125-aca17e68290d" providerId="AD"/>
  <p188:author id="{F4201206-D9B0-C06D-57CC-95AF15751063}" name="Minke-Girard, Jenifer" initials="MGJ" userId="S::jminke-girard@ifrs.org::9f55bc72-b2d1-477f-b6c6-e4bf83aa6815" providerId="AD"/>
  <p188:author id="{51089208-3AD1-E50E-BBCB-CD3D39C798B8}" name="Craig, Tim" initials="CT" userId="S::tcraig@ifrs.org::44957c5c-0923-4681-b3e4-1919d7c87e3e" providerId="AD"/>
  <p188:author id="{C5F60C15-AB7C-480C-6B2F-EFD044E14733}" name="Simpson, Ana" initials="SA" userId="S::asimpson@ifrs.org::d43d1bb1-ceca-42da-b64e-6ad72e7c3d85" providerId="AD"/>
  <p188:author id="{7AF31125-62C4-FA5E-E191-3991364BD5F8}" name="Methma Rupasinghe" initials="MR" userId="S::methma.rupasinghe@ifrs.org::114db779-f63f-4dd7-a49c-6f6c476128be" providerId="AD"/>
  <p188:author id="{20025E28-205C-E419-DFF5-14AF2114754D}" name="Barckow, Andreas" initials="BA" userId="S::abarckow@ifrs.org::9781a12b-7fc5-4c4e-98c3-a1d66fd5dec5" providerId="AD"/>
  <p188:author id="{97D34944-D9B8-07EB-E2CA-3A54C4892E35}" name="Mouit, Mostafa" initials="MM" userId="S::mmouit@ifrs.org::5cdc6967-6b6e-42b1-9724-e9a797ab1014" providerId="AD"/>
  <p188:author id="{F1CE3350-5435-16CC-480B-61F8E682391A}" name="Suzuki, Rika" initials="SR" userId="S::rsuzuki@ifrs.org::66ac92e9-0c74-4801-b674-5633bb92e872" providerId="AD"/>
  <p188:author id="{A4D8C05E-4420-A433-1A69-961DDAC1F8D1}" name="Elena Kostina" initials="EK" userId="S::elena.kostina@ifrs.org::492acb63-b866-4f76-b9c6-c007c6a75c26" providerId="AD"/>
  <p188:author id="{5E04BB70-A397-FAEB-8661-FABDBFB3EF41}" name="Feka, Iliriana" initials="FI" userId="S::ifeka@ifrs.org::818fa83d-5e79-4649-aa3b-ba4271f9e7a3" providerId="AD"/>
  <p188:author id="{C5F75271-AF16-11CB-1A89-DC637F30C606}" name="Brown, Richard" initials="BR" userId="S::rbrown@ifrs.org::978cf078-91d5-4735-9e74-2685cfd45de2" providerId="AD"/>
  <p188:author id="{55021593-E1A6-BFC1-901D-828BF8991653}" name="Markowski, Rafal" initials="MR" userId="S::rmarkowski@ifrs.org::47276389-6209-496b-86d6-f1ef16497fff" providerId="AD"/>
  <p188:author id="{D524319A-B05A-F708-34F0-D72DBE15CC67}" name="Smith, Craig" initials="CS" userId="S::csmith@ifrs.org::13fee92c-2d3e-4c1f-a090-ada63df3bcaf" providerId="AD"/>
  <p188:author id="{608C40A1-EAF4-80FC-B7E1-138745AB6119}" name="Wiesner, Riana" initials="WR" userId="S::rwiesner@ifrs.org::856487c1-1cbe-4273-9f14-194543406dcf" providerId="AD"/>
  <p188:author id="{71DE1ABF-B233-EAAA-577B-693A970C31A6}" name="McFaul, Jen" initials="MJ" userId="S::jmcfaul@ifrs.org::06bf8005-1e9a-41c2-b831-82518b196cb6" providerId="AD"/>
  <p188:author id="{A6AE08C1-0C08-6D22-F330-C89897759C65}" name="Abdryashitova, Rashida" initials="AR" userId="S::rabdryashitova@ifrs.org::701cd648-d20f-40f0-aa3d-af9f6e51e9fc" providerId="AD"/>
  <p188:author id="{7B815ACA-068F-3625-2C10-6A4000695193}" name="Matt Weaver" initials="MW" userId="S::matt.weaver@dentsu.com::20c46a55-517e-4949-8d5f-7cb7dd1f9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071"/>
    <a:srgbClr val="DAEBF5"/>
    <a:srgbClr val="E7E7EB"/>
    <a:srgbClr val="CFD6E2"/>
    <a:srgbClr val="BFC7D7"/>
    <a:srgbClr val="B31E3B"/>
    <a:srgbClr val="EDD3D8"/>
    <a:srgbClr val="E8E8E8"/>
    <a:srgbClr val="DFDFDF"/>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E9C44-A48B-4887-A5B8-C6B0F5AC4927}" v="218" dt="2024-11-07T18:22:0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79" d="100"/>
          <a:sy n="79" d="100"/>
        </p:scale>
        <p:origin x="744" y="72"/>
      </p:cViewPr>
      <p:guideLst>
        <p:guide orient="horz" pos="3589"/>
        <p:guide pos="3840"/>
        <p:guide orient="horz" pos="232"/>
        <p:guide pos="7446"/>
        <p:guide orient="horz" pos="4088"/>
        <p:guide orient="horz" pos="482"/>
        <p:guide pos="642"/>
        <p:guide pos="4248"/>
        <p:guide pos="2230"/>
        <p:guide pos="5428"/>
        <p:guide pos="10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4.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li Gagnidze" userId="8a7b65735488a088" providerId="LiveId" clId="{AA3E9C44-A48B-4887-A5B8-C6B0F5AC4927}"/>
    <pc:docChg chg="undo redo custSel modSld sldOrd">
      <pc:chgData name="Lali Gagnidze" userId="8a7b65735488a088" providerId="LiveId" clId="{AA3E9C44-A48B-4887-A5B8-C6B0F5AC4927}" dt="2024-11-07T18:54:55.066" v="23481" actId="20577"/>
      <pc:docMkLst>
        <pc:docMk/>
      </pc:docMkLst>
      <pc:sldChg chg="modSp mod ord">
        <pc:chgData name="Lali Gagnidze" userId="8a7b65735488a088" providerId="LiveId" clId="{AA3E9C44-A48B-4887-A5B8-C6B0F5AC4927}" dt="2024-11-07T05:17:17.228" v="22679" actId="1076"/>
        <pc:sldMkLst>
          <pc:docMk/>
          <pc:sldMk cId="2984517485" sldId="356"/>
        </pc:sldMkLst>
        <pc:spChg chg="mod">
          <ac:chgData name="Lali Gagnidze" userId="8a7b65735488a088" providerId="LiveId" clId="{AA3E9C44-A48B-4887-A5B8-C6B0F5AC4927}" dt="2024-11-07T05:17:17.228" v="22679" actId="1076"/>
          <ac:spMkLst>
            <pc:docMk/>
            <pc:sldMk cId="2984517485" sldId="356"/>
            <ac:spMk id="2" creationId="{19514D73-BB88-6820-5B07-B65A33558D59}"/>
          </ac:spMkLst>
        </pc:spChg>
        <pc:spChg chg="mod">
          <ac:chgData name="Lali Gagnidze" userId="8a7b65735488a088" providerId="LiveId" clId="{AA3E9C44-A48B-4887-A5B8-C6B0F5AC4927}" dt="2024-11-03T14:12:20.156" v="291" actId="123"/>
          <ac:spMkLst>
            <pc:docMk/>
            <pc:sldMk cId="2984517485" sldId="356"/>
            <ac:spMk id="3" creationId="{51453F63-93F1-EE79-F36A-74DFEDF4D52A}"/>
          </ac:spMkLst>
        </pc:spChg>
      </pc:sldChg>
      <pc:sldChg chg="addSp modSp mod">
        <pc:chgData name="Lali Gagnidze" userId="8a7b65735488a088" providerId="LiveId" clId="{AA3E9C44-A48B-4887-A5B8-C6B0F5AC4927}" dt="2024-11-03T16:46:42.076" v="2640" actId="207"/>
        <pc:sldMkLst>
          <pc:docMk/>
          <pc:sldMk cId="156123090" sldId="421"/>
        </pc:sldMkLst>
        <pc:spChg chg="add mod">
          <ac:chgData name="Lali Gagnidze" userId="8a7b65735488a088" providerId="LiveId" clId="{AA3E9C44-A48B-4887-A5B8-C6B0F5AC4927}" dt="2024-11-03T16:46:42.076" v="2640" actId="207"/>
          <ac:spMkLst>
            <pc:docMk/>
            <pc:sldMk cId="156123090" sldId="421"/>
            <ac:spMk id="2" creationId="{BBEE212A-078C-A49F-C8A1-E781EFAA2D1C}"/>
          </ac:spMkLst>
        </pc:spChg>
        <pc:spChg chg="mod">
          <ac:chgData name="Lali Gagnidze" userId="8a7b65735488a088" providerId="LiveId" clId="{AA3E9C44-A48B-4887-A5B8-C6B0F5AC4927}" dt="2024-11-03T16:44:17.791" v="2633" actId="20577"/>
          <ac:spMkLst>
            <pc:docMk/>
            <pc:sldMk cId="156123090" sldId="421"/>
            <ac:spMk id="3" creationId="{5E58C7A2-E138-7FD0-8BC3-3CF818FB0FA3}"/>
          </ac:spMkLst>
        </pc:spChg>
      </pc:sldChg>
      <pc:sldChg chg="modSp mod">
        <pc:chgData name="Lali Gagnidze" userId="8a7b65735488a088" providerId="LiveId" clId="{AA3E9C44-A48B-4887-A5B8-C6B0F5AC4927}" dt="2024-11-07T05:45:10.122" v="22695" actId="20577"/>
        <pc:sldMkLst>
          <pc:docMk/>
          <pc:sldMk cId="3097403187" sldId="474"/>
        </pc:sldMkLst>
        <pc:spChg chg="mod">
          <ac:chgData name="Lali Gagnidze" userId="8a7b65735488a088" providerId="LiveId" clId="{AA3E9C44-A48B-4887-A5B8-C6B0F5AC4927}" dt="2024-11-03T15:26:10.400" v="974" actId="255"/>
          <ac:spMkLst>
            <pc:docMk/>
            <pc:sldMk cId="3097403187" sldId="474"/>
            <ac:spMk id="2" creationId="{2E71CE7A-F6D5-EF4B-F289-93BA6C1DF3E6}"/>
          </ac:spMkLst>
        </pc:spChg>
        <pc:spChg chg="mod">
          <ac:chgData name="Lali Gagnidze" userId="8a7b65735488a088" providerId="LiveId" clId="{AA3E9C44-A48B-4887-A5B8-C6B0F5AC4927}" dt="2024-11-03T14:32:40.712" v="542" actId="6549"/>
          <ac:spMkLst>
            <pc:docMk/>
            <pc:sldMk cId="3097403187" sldId="474"/>
            <ac:spMk id="4" creationId="{9AC2443B-3FAA-F27F-1A8D-3C4834862A99}"/>
          </ac:spMkLst>
        </pc:spChg>
        <pc:spChg chg="mod">
          <ac:chgData name="Lali Gagnidze" userId="8a7b65735488a088" providerId="LiveId" clId="{AA3E9C44-A48B-4887-A5B8-C6B0F5AC4927}" dt="2024-11-03T14:33:53.094" v="614" actId="20577"/>
          <ac:spMkLst>
            <pc:docMk/>
            <pc:sldMk cId="3097403187" sldId="474"/>
            <ac:spMk id="6" creationId="{8582D78B-CBC6-C4F2-A7DE-586679CA284C}"/>
          </ac:spMkLst>
        </pc:spChg>
        <pc:spChg chg="mod">
          <ac:chgData name="Lali Gagnidze" userId="8a7b65735488a088" providerId="LiveId" clId="{AA3E9C44-A48B-4887-A5B8-C6B0F5AC4927}" dt="2024-11-03T15:27:07.299" v="1061" actId="6549"/>
          <ac:spMkLst>
            <pc:docMk/>
            <pc:sldMk cId="3097403187" sldId="474"/>
            <ac:spMk id="7" creationId="{B00ABF4D-C4CC-65AD-6757-682D177DE0EF}"/>
          </ac:spMkLst>
        </pc:spChg>
        <pc:spChg chg="mod">
          <ac:chgData name="Lali Gagnidze" userId="8a7b65735488a088" providerId="LiveId" clId="{AA3E9C44-A48B-4887-A5B8-C6B0F5AC4927}" dt="2024-11-03T14:34:02.274" v="630" actId="20577"/>
          <ac:spMkLst>
            <pc:docMk/>
            <pc:sldMk cId="3097403187" sldId="474"/>
            <ac:spMk id="8" creationId="{6907A947-4CEF-0683-C5F9-42694D80E0FC}"/>
          </ac:spMkLst>
        </pc:spChg>
        <pc:spChg chg="mod">
          <ac:chgData name="Lali Gagnidze" userId="8a7b65735488a088" providerId="LiveId" clId="{AA3E9C44-A48B-4887-A5B8-C6B0F5AC4927}" dt="2024-11-03T15:26:22.059" v="975" actId="255"/>
          <ac:spMkLst>
            <pc:docMk/>
            <pc:sldMk cId="3097403187" sldId="474"/>
            <ac:spMk id="13" creationId="{6CC0CBBE-CC9C-DF09-947E-1F660FA0B724}"/>
          </ac:spMkLst>
        </pc:spChg>
        <pc:spChg chg="mod">
          <ac:chgData name="Lali Gagnidze" userId="8a7b65735488a088" providerId="LiveId" clId="{AA3E9C44-A48B-4887-A5B8-C6B0F5AC4927}" dt="2024-11-03T14:33:41.121" v="579" actId="6549"/>
          <ac:spMkLst>
            <pc:docMk/>
            <pc:sldMk cId="3097403187" sldId="474"/>
            <ac:spMk id="14" creationId="{4678DEB8-2B48-4C68-5FB3-F4D50B70A18C}"/>
          </ac:spMkLst>
        </pc:spChg>
        <pc:spChg chg="mod">
          <ac:chgData name="Lali Gagnidze" userId="8a7b65735488a088" providerId="LiveId" clId="{AA3E9C44-A48B-4887-A5B8-C6B0F5AC4927}" dt="2024-11-03T14:40:52.796" v="655" actId="20577"/>
          <ac:spMkLst>
            <pc:docMk/>
            <pc:sldMk cId="3097403187" sldId="474"/>
            <ac:spMk id="16" creationId="{60730FB9-4746-8615-2A54-FBF47AD413AA}"/>
          </ac:spMkLst>
        </pc:spChg>
        <pc:spChg chg="mod">
          <ac:chgData name="Lali Gagnidze" userId="8a7b65735488a088" providerId="LiveId" clId="{AA3E9C44-A48B-4887-A5B8-C6B0F5AC4927}" dt="2024-11-07T05:44:57.814" v="22694" actId="20577"/>
          <ac:spMkLst>
            <pc:docMk/>
            <pc:sldMk cId="3097403187" sldId="474"/>
            <ac:spMk id="17" creationId="{19BAFF5E-A880-F0B2-A2D5-1B87906DDAEA}"/>
          </ac:spMkLst>
        </pc:spChg>
        <pc:spChg chg="mod">
          <ac:chgData name="Lali Gagnidze" userId="8a7b65735488a088" providerId="LiveId" clId="{AA3E9C44-A48B-4887-A5B8-C6B0F5AC4927}" dt="2024-11-07T05:45:10.122" v="22695" actId="20577"/>
          <ac:spMkLst>
            <pc:docMk/>
            <pc:sldMk cId="3097403187" sldId="474"/>
            <ac:spMk id="19" creationId="{56D7D5B1-2236-B312-AFA5-3DB056C37286}"/>
          </ac:spMkLst>
        </pc:spChg>
        <pc:spChg chg="mod">
          <ac:chgData name="Lali Gagnidze" userId="8a7b65735488a088" providerId="LiveId" clId="{AA3E9C44-A48B-4887-A5B8-C6B0F5AC4927}" dt="2024-11-03T14:41:03.816" v="676" actId="20577"/>
          <ac:spMkLst>
            <pc:docMk/>
            <pc:sldMk cId="3097403187" sldId="474"/>
            <ac:spMk id="20" creationId="{8001400C-D4A3-64D6-0C68-56C912E0400E}"/>
          </ac:spMkLst>
        </pc:spChg>
      </pc:sldChg>
      <pc:sldChg chg="modSp mod ord">
        <pc:chgData name="Lali Gagnidze" userId="8a7b65735488a088" providerId="LiveId" clId="{AA3E9C44-A48B-4887-A5B8-C6B0F5AC4927}" dt="2024-11-05T11:43:34.551" v="10220" actId="20577"/>
        <pc:sldMkLst>
          <pc:docMk/>
          <pc:sldMk cId="429490560" sldId="485"/>
        </pc:sldMkLst>
        <pc:spChg chg="mod">
          <ac:chgData name="Lali Gagnidze" userId="8a7b65735488a088" providerId="LiveId" clId="{AA3E9C44-A48B-4887-A5B8-C6B0F5AC4927}" dt="2024-11-05T11:39:36.499" v="9991" actId="6549"/>
          <ac:spMkLst>
            <pc:docMk/>
            <pc:sldMk cId="429490560" sldId="485"/>
            <ac:spMk id="3" creationId="{9355CB14-EDE3-0F70-A658-E8AD394C1DDE}"/>
          </ac:spMkLst>
        </pc:spChg>
        <pc:spChg chg="mod">
          <ac:chgData name="Lali Gagnidze" userId="8a7b65735488a088" providerId="LiveId" clId="{AA3E9C44-A48B-4887-A5B8-C6B0F5AC4927}" dt="2024-11-05T11:39:45.896" v="10006" actId="20577"/>
          <ac:spMkLst>
            <pc:docMk/>
            <pc:sldMk cId="429490560" sldId="485"/>
            <ac:spMk id="44" creationId="{91EFD257-FCE2-04CF-9805-C58BD039E3C5}"/>
          </ac:spMkLst>
        </pc:spChg>
        <pc:spChg chg="mod">
          <ac:chgData name="Lali Gagnidze" userId="8a7b65735488a088" providerId="LiveId" clId="{AA3E9C44-A48B-4887-A5B8-C6B0F5AC4927}" dt="2024-11-05T11:40:42.204" v="10041" actId="255"/>
          <ac:spMkLst>
            <pc:docMk/>
            <pc:sldMk cId="429490560" sldId="485"/>
            <ac:spMk id="58" creationId="{6876A4E0-0206-9552-789A-E18BC48F42CE}"/>
          </ac:spMkLst>
        </pc:spChg>
        <pc:spChg chg="mod">
          <ac:chgData name="Lali Gagnidze" userId="8a7b65735488a088" providerId="LiveId" clId="{AA3E9C44-A48B-4887-A5B8-C6B0F5AC4927}" dt="2024-11-05T11:40:51.289" v="10050" actId="20577"/>
          <ac:spMkLst>
            <pc:docMk/>
            <pc:sldMk cId="429490560" sldId="485"/>
            <ac:spMk id="62" creationId="{4C6E29D0-1706-C830-4C9E-9001FECC43CB}"/>
          </ac:spMkLst>
        </pc:spChg>
        <pc:spChg chg="mod">
          <ac:chgData name="Lali Gagnidze" userId="8a7b65735488a088" providerId="LiveId" clId="{AA3E9C44-A48B-4887-A5B8-C6B0F5AC4927}" dt="2024-11-05T11:41:13.413" v="10072" actId="14100"/>
          <ac:spMkLst>
            <pc:docMk/>
            <pc:sldMk cId="429490560" sldId="485"/>
            <ac:spMk id="65" creationId="{13BD0EAE-07C0-A5E4-FAB4-9044DDAACCAB}"/>
          </ac:spMkLst>
        </pc:spChg>
        <pc:spChg chg="mod">
          <ac:chgData name="Lali Gagnidze" userId="8a7b65735488a088" providerId="LiveId" clId="{AA3E9C44-A48B-4887-A5B8-C6B0F5AC4927}" dt="2024-11-05T11:41:16.987" v="10077" actId="20577"/>
          <ac:spMkLst>
            <pc:docMk/>
            <pc:sldMk cId="429490560" sldId="485"/>
            <ac:spMk id="67" creationId="{E88CA842-9BFB-6A2E-756C-F9BB507D5BD6}"/>
          </ac:spMkLst>
        </pc:spChg>
        <pc:spChg chg="mod">
          <ac:chgData name="Lali Gagnidze" userId="8a7b65735488a088" providerId="LiveId" clId="{AA3E9C44-A48B-4887-A5B8-C6B0F5AC4927}" dt="2024-11-05T11:41:21.572" v="10082" actId="20577"/>
          <ac:spMkLst>
            <pc:docMk/>
            <pc:sldMk cId="429490560" sldId="485"/>
            <ac:spMk id="69" creationId="{4351BA69-4312-A35B-B147-787DABB3F324}"/>
          </ac:spMkLst>
        </pc:spChg>
        <pc:spChg chg="mod">
          <ac:chgData name="Lali Gagnidze" userId="8a7b65735488a088" providerId="LiveId" clId="{AA3E9C44-A48B-4887-A5B8-C6B0F5AC4927}" dt="2024-11-05T11:41:25.757" v="10088" actId="20577"/>
          <ac:spMkLst>
            <pc:docMk/>
            <pc:sldMk cId="429490560" sldId="485"/>
            <ac:spMk id="70" creationId="{7E0E35E8-DA61-C163-DE42-EA6B338D8366}"/>
          </ac:spMkLst>
        </pc:spChg>
        <pc:spChg chg="mod">
          <ac:chgData name="Lali Gagnidze" userId="8a7b65735488a088" providerId="LiveId" clId="{AA3E9C44-A48B-4887-A5B8-C6B0F5AC4927}" dt="2024-11-05T11:40:12.389" v="10019" actId="14100"/>
          <ac:spMkLst>
            <pc:docMk/>
            <pc:sldMk cId="429490560" sldId="485"/>
            <ac:spMk id="71" creationId="{5B5F993F-BE7F-FE7C-5D86-49B440E2D93F}"/>
          </ac:spMkLst>
        </pc:spChg>
        <pc:spChg chg="mod">
          <ac:chgData name="Lali Gagnidze" userId="8a7b65735488a088" providerId="LiveId" clId="{AA3E9C44-A48B-4887-A5B8-C6B0F5AC4927}" dt="2024-11-05T11:42:46.201" v="10134" actId="20577"/>
          <ac:spMkLst>
            <pc:docMk/>
            <pc:sldMk cId="429490560" sldId="485"/>
            <ac:spMk id="76" creationId="{08BDB1F3-1C45-BE42-6BD6-6099C4859E08}"/>
          </ac:spMkLst>
        </pc:spChg>
        <pc:spChg chg="mod">
          <ac:chgData name="Lali Gagnidze" userId="8a7b65735488a088" providerId="LiveId" clId="{AA3E9C44-A48B-4887-A5B8-C6B0F5AC4927}" dt="2024-11-05T11:42:56.515" v="10148" actId="20577"/>
          <ac:spMkLst>
            <pc:docMk/>
            <pc:sldMk cId="429490560" sldId="485"/>
            <ac:spMk id="77" creationId="{49739E83-E222-60F5-2F5C-7F7A59A11D56}"/>
          </ac:spMkLst>
        </pc:spChg>
        <pc:spChg chg="mod">
          <ac:chgData name="Lali Gagnidze" userId="8a7b65735488a088" providerId="LiveId" clId="{AA3E9C44-A48B-4887-A5B8-C6B0F5AC4927}" dt="2024-11-05T11:43:13.305" v="10182" actId="6549"/>
          <ac:spMkLst>
            <pc:docMk/>
            <pc:sldMk cId="429490560" sldId="485"/>
            <ac:spMk id="78" creationId="{925A2E70-3DA4-6AF5-9C40-B8D52814266E}"/>
          </ac:spMkLst>
        </pc:spChg>
        <pc:spChg chg="mod">
          <ac:chgData name="Lali Gagnidze" userId="8a7b65735488a088" providerId="LiveId" clId="{AA3E9C44-A48B-4887-A5B8-C6B0F5AC4927}" dt="2024-11-05T11:43:34.551" v="10220" actId="20577"/>
          <ac:spMkLst>
            <pc:docMk/>
            <pc:sldMk cId="429490560" sldId="485"/>
            <ac:spMk id="79" creationId="{3D282943-977C-E8F9-488B-F67629632560}"/>
          </ac:spMkLst>
        </pc:spChg>
        <pc:spChg chg="mod">
          <ac:chgData name="Lali Gagnidze" userId="8a7b65735488a088" providerId="LiveId" clId="{AA3E9C44-A48B-4887-A5B8-C6B0F5AC4927}" dt="2024-11-05T11:42:18.986" v="10100"/>
          <ac:spMkLst>
            <pc:docMk/>
            <pc:sldMk cId="429490560" sldId="485"/>
            <ac:spMk id="80" creationId="{75A165DC-A357-060C-F9CF-1C048FD11535}"/>
          </ac:spMkLst>
        </pc:spChg>
        <pc:spChg chg="mod">
          <ac:chgData name="Lali Gagnidze" userId="8a7b65735488a088" providerId="LiveId" clId="{AA3E9C44-A48B-4887-A5B8-C6B0F5AC4927}" dt="2024-11-05T11:42:18.986" v="10100"/>
          <ac:spMkLst>
            <pc:docMk/>
            <pc:sldMk cId="429490560" sldId="485"/>
            <ac:spMk id="81" creationId="{1B7B860C-D63E-E1A4-D774-369B7DE0A9FF}"/>
          </ac:spMkLst>
        </pc:spChg>
        <pc:spChg chg="mod">
          <ac:chgData name="Lali Gagnidze" userId="8a7b65735488a088" providerId="LiveId" clId="{AA3E9C44-A48B-4887-A5B8-C6B0F5AC4927}" dt="2024-11-05T11:40:24.491" v="10030" actId="14100"/>
          <ac:spMkLst>
            <pc:docMk/>
            <pc:sldMk cId="429490560" sldId="485"/>
            <ac:spMk id="85" creationId="{465E0A0A-5751-9457-2590-5D33EDD67CA7}"/>
          </ac:spMkLst>
        </pc:spChg>
        <pc:spChg chg="mod">
          <ac:chgData name="Lali Gagnidze" userId="8a7b65735488a088" providerId="LiveId" clId="{AA3E9C44-A48B-4887-A5B8-C6B0F5AC4927}" dt="2024-11-05T11:42:18.986" v="10100"/>
          <ac:spMkLst>
            <pc:docMk/>
            <pc:sldMk cId="429490560" sldId="485"/>
            <ac:spMk id="90" creationId="{14B1604B-1266-CC0A-51C7-D39B49840161}"/>
          </ac:spMkLst>
        </pc:spChg>
        <pc:spChg chg="mod">
          <ac:chgData name="Lali Gagnidze" userId="8a7b65735488a088" providerId="LiveId" clId="{AA3E9C44-A48B-4887-A5B8-C6B0F5AC4927}" dt="2024-11-05T11:41:45.042" v="10099" actId="14100"/>
          <ac:spMkLst>
            <pc:docMk/>
            <pc:sldMk cId="429490560" sldId="485"/>
            <ac:spMk id="91" creationId="{C70A0CDA-6D5B-01FD-F4BC-B2A70AF46CD8}"/>
          </ac:spMkLst>
        </pc:spChg>
        <pc:spChg chg="mod">
          <ac:chgData name="Lali Gagnidze" userId="8a7b65735488a088" providerId="LiveId" clId="{AA3E9C44-A48B-4887-A5B8-C6B0F5AC4927}" dt="2024-11-05T11:41:02.939" v="10060" actId="14100"/>
          <ac:spMkLst>
            <pc:docMk/>
            <pc:sldMk cId="429490560" sldId="485"/>
            <ac:spMk id="92" creationId="{1EE5FE90-2F87-4F6B-CA2C-AAABBCA31B65}"/>
          </ac:spMkLst>
        </pc:spChg>
      </pc:sldChg>
      <pc:sldChg chg="modSp mod">
        <pc:chgData name="Lali Gagnidze" userId="8a7b65735488a088" providerId="LiveId" clId="{AA3E9C44-A48B-4887-A5B8-C6B0F5AC4927}" dt="2024-11-05T18:49:16.708" v="13193" actId="255"/>
        <pc:sldMkLst>
          <pc:docMk/>
          <pc:sldMk cId="475428323" sldId="509"/>
        </pc:sldMkLst>
        <pc:spChg chg="mod">
          <ac:chgData name="Lali Gagnidze" userId="8a7b65735488a088" providerId="LiveId" clId="{AA3E9C44-A48B-4887-A5B8-C6B0F5AC4927}" dt="2024-11-05T18:44:07.258" v="12873" actId="20577"/>
          <ac:spMkLst>
            <pc:docMk/>
            <pc:sldMk cId="475428323" sldId="509"/>
            <ac:spMk id="3" creationId="{00000000-0000-0000-0000-000000000000}"/>
          </ac:spMkLst>
        </pc:spChg>
        <pc:spChg chg="mod">
          <ac:chgData name="Lali Gagnidze" userId="8a7b65735488a088" providerId="LiveId" clId="{AA3E9C44-A48B-4887-A5B8-C6B0F5AC4927}" dt="2024-11-05T18:44:47.972" v="12951" actId="6549"/>
          <ac:spMkLst>
            <pc:docMk/>
            <pc:sldMk cId="475428323" sldId="509"/>
            <ac:spMk id="6" creationId="{00000000-0000-0000-0000-000000000000}"/>
          </ac:spMkLst>
        </pc:spChg>
        <pc:spChg chg="mod">
          <ac:chgData name="Lali Gagnidze" userId="8a7b65735488a088" providerId="LiveId" clId="{AA3E9C44-A48B-4887-A5B8-C6B0F5AC4927}" dt="2024-11-05T18:43:19.862" v="12821" actId="20577"/>
          <ac:spMkLst>
            <pc:docMk/>
            <pc:sldMk cId="475428323" sldId="509"/>
            <ac:spMk id="8" creationId="{00000000-0000-0000-0000-000000000000}"/>
          </ac:spMkLst>
        </pc:spChg>
        <pc:spChg chg="mod">
          <ac:chgData name="Lali Gagnidze" userId="8a7b65735488a088" providerId="LiveId" clId="{AA3E9C44-A48B-4887-A5B8-C6B0F5AC4927}" dt="2024-11-05T18:43:02.711" v="12812" actId="20577"/>
          <ac:spMkLst>
            <pc:docMk/>
            <pc:sldMk cId="475428323" sldId="509"/>
            <ac:spMk id="9" creationId="{00000000-0000-0000-0000-000000000000}"/>
          </ac:spMkLst>
        </pc:spChg>
        <pc:spChg chg="mod">
          <ac:chgData name="Lali Gagnidze" userId="8a7b65735488a088" providerId="LiveId" clId="{AA3E9C44-A48B-4887-A5B8-C6B0F5AC4927}" dt="2024-11-05T18:46:14.888" v="13118" actId="20577"/>
          <ac:spMkLst>
            <pc:docMk/>
            <pc:sldMk cId="475428323" sldId="509"/>
            <ac:spMk id="14" creationId="{00000000-0000-0000-0000-000000000000}"/>
          </ac:spMkLst>
        </pc:spChg>
        <pc:spChg chg="mod">
          <ac:chgData name="Lali Gagnidze" userId="8a7b65735488a088" providerId="LiveId" clId="{AA3E9C44-A48B-4887-A5B8-C6B0F5AC4927}" dt="2024-11-05T18:49:16.708" v="13193" actId="255"/>
          <ac:spMkLst>
            <pc:docMk/>
            <pc:sldMk cId="475428323" sldId="509"/>
            <ac:spMk id="22" creationId="{00000000-0000-0000-0000-000000000000}"/>
          </ac:spMkLst>
        </pc:spChg>
        <pc:spChg chg="mod">
          <ac:chgData name="Lali Gagnidze" userId="8a7b65735488a088" providerId="LiveId" clId="{AA3E9C44-A48B-4887-A5B8-C6B0F5AC4927}" dt="2024-11-05T11:44:47.986" v="10283"/>
          <ac:spMkLst>
            <pc:docMk/>
            <pc:sldMk cId="475428323" sldId="509"/>
            <ac:spMk id="24" creationId="{79DFDE30-DE9B-413B-B557-ED3AEB4DB76A}"/>
          </ac:spMkLst>
        </pc:spChg>
        <pc:grpChg chg="mod">
          <ac:chgData name="Lali Gagnidze" userId="8a7b65735488a088" providerId="LiveId" clId="{AA3E9C44-A48B-4887-A5B8-C6B0F5AC4927}" dt="2024-11-05T18:43:13.534" v="12813" actId="1076"/>
          <ac:grpSpMkLst>
            <pc:docMk/>
            <pc:sldMk cId="475428323" sldId="509"/>
            <ac:grpSpMk id="16" creationId="{00000000-0000-0000-0000-000000000000}"/>
          </ac:grpSpMkLst>
        </pc:grpChg>
        <pc:grpChg chg="mod">
          <ac:chgData name="Lali Gagnidze" userId="8a7b65735488a088" providerId="LiveId" clId="{AA3E9C44-A48B-4887-A5B8-C6B0F5AC4927}" dt="2024-11-05T18:44:53.623" v="12952" actId="14100"/>
          <ac:grpSpMkLst>
            <pc:docMk/>
            <pc:sldMk cId="475428323" sldId="509"/>
            <ac:grpSpMk id="18" creationId="{00000000-0000-0000-0000-000000000000}"/>
          </ac:grpSpMkLst>
        </pc:grpChg>
      </pc:sldChg>
      <pc:sldChg chg="modSp mod">
        <pc:chgData name="Lali Gagnidze" userId="8a7b65735488a088" providerId="LiveId" clId="{AA3E9C44-A48B-4887-A5B8-C6B0F5AC4927}" dt="2024-11-07T18:22:24.150" v="23475" actId="20577"/>
        <pc:sldMkLst>
          <pc:docMk/>
          <pc:sldMk cId="772145829" sldId="1546"/>
        </pc:sldMkLst>
        <pc:spChg chg="mod">
          <ac:chgData name="Lali Gagnidze" userId="8a7b65735488a088" providerId="LiveId" clId="{AA3E9C44-A48B-4887-A5B8-C6B0F5AC4927}" dt="2024-11-06T11:55:46.492" v="13547" actId="14100"/>
          <ac:spMkLst>
            <pc:docMk/>
            <pc:sldMk cId="772145829" sldId="1546"/>
            <ac:spMk id="3" creationId="{CD7F3ACC-EDC0-F918-0454-4096D8E7DAFE}"/>
          </ac:spMkLst>
        </pc:spChg>
        <pc:graphicFrameChg chg="mod modGraphic">
          <ac:chgData name="Lali Gagnidze" userId="8a7b65735488a088" providerId="LiveId" clId="{AA3E9C44-A48B-4887-A5B8-C6B0F5AC4927}" dt="2024-11-07T18:22:24.150" v="23475" actId="20577"/>
          <ac:graphicFrameMkLst>
            <pc:docMk/>
            <pc:sldMk cId="772145829" sldId="1546"/>
            <ac:graphicFrameMk id="4" creationId="{1F5A94E9-B6DA-4593-C936-549503A5E85E}"/>
          </ac:graphicFrameMkLst>
        </pc:graphicFrameChg>
        <pc:graphicFrameChg chg="mod modGraphic">
          <ac:chgData name="Lali Gagnidze" userId="8a7b65735488a088" providerId="LiveId" clId="{AA3E9C44-A48B-4887-A5B8-C6B0F5AC4927}" dt="2024-11-07T08:44:04.737" v="23283" actId="20577"/>
          <ac:graphicFrameMkLst>
            <pc:docMk/>
            <pc:sldMk cId="772145829" sldId="1546"/>
            <ac:graphicFrameMk id="20" creationId="{5E019E56-B7E7-73E4-4D3A-4909823F3061}"/>
          </ac:graphicFrameMkLst>
        </pc:graphicFrameChg>
      </pc:sldChg>
      <pc:sldChg chg="modSp mod">
        <pc:chgData name="Lali Gagnidze" userId="8a7b65735488a088" providerId="LiveId" clId="{AA3E9C44-A48B-4887-A5B8-C6B0F5AC4927}" dt="2024-11-07T18:21:05.564" v="23472" actId="20577"/>
        <pc:sldMkLst>
          <pc:docMk/>
          <pc:sldMk cId="4206442263" sldId="2145705651"/>
        </pc:sldMkLst>
        <pc:spChg chg="mod">
          <ac:chgData name="Lali Gagnidze" userId="8a7b65735488a088" providerId="LiveId" clId="{AA3E9C44-A48B-4887-A5B8-C6B0F5AC4927}" dt="2024-11-05T11:44:29.584" v="10282" actId="20577"/>
          <ac:spMkLst>
            <pc:docMk/>
            <pc:sldMk cId="4206442263" sldId="2145705651"/>
            <ac:spMk id="2" creationId="{53ADE7C1-C7FA-92E5-6F3E-34B5DFED282B}"/>
          </ac:spMkLst>
        </pc:spChg>
        <pc:graphicFrameChg chg="mod modGraphic">
          <ac:chgData name="Lali Gagnidze" userId="8a7b65735488a088" providerId="LiveId" clId="{AA3E9C44-A48B-4887-A5B8-C6B0F5AC4927}" dt="2024-11-07T18:21:05.564" v="23472" actId="20577"/>
          <ac:graphicFrameMkLst>
            <pc:docMk/>
            <pc:sldMk cId="4206442263" sldId="2145705651"/>
            <ac:graphicFrameMk id="5" creationId="{914CFB07-1472-A812-C3AD-8F276242AB7E}"/>
          </ac:graphicFrameMkLst>
        </pc:graphicFrameChg>
      </pc:sldChg>
      <pc:sldChg chg="modSp mod">
        <pc:chgData name="Lali Gagnidze" userId="8a7b65735488a088" providerId="LiveId" clId="{AA3E9C44-A48B-4887-A5B8-C6B0F5AC4927}" dt="2024-11-07T09:22:08.606" v="23442" actId="6549"/>
        <pc:sldMkLst>
          <pc:docMk/>
          <pc:sldMk cId="374725437" sldId="2145705654"/>
        </pc:sldMkLst>
        <pc:spChg chg="mod">
          <ac:chgData name="Lali Gagnidze" userId="8a7b65735488a088" providerId="LiveId" clId="{AA3E9C44-A48B-4887-A5B8-C6B0F5AC4927}" dt="2024-11-07T09:18:04.888" v="23420" actId="123"/>
          <ac:spMkLst>
            <pc:docMk/>
            <pc:sldMk cId="374725437" sldId="2145705654"/>
            <ac:spMk id="11" creationId="{40257B84-77C1-24F9-683E-992840A222B7}"/>
          </ac:spMkLst>
        </pc:spChg>
        <pc:spChg chg="mod">
          <ac:chgData name="Lali Gagnidze" userId="8a7b65735488a088" providerId="LiveId" clId="{AA3E9C44-A48B-4887-A5B8-C6B0F5AC4927}" dt="2024-11-07T09:12:33.658" v="23413" actId="20577"/>
          <ac:spMkLst>
            <pc:docMk/>
            <pc:sldMk cId="374725437" sldId="2145705654"/>
            <ac:spMk id="22" creationId="{057A20F7-8ED7-0D3A-9824-CAF22725F2BE}"/>
          </ac:spMkLst>
        </pc:spChg>
        <pc:spChg chg="mod">
          <ac:chgData name="Lali Gagnidze" userId="8a7b65735488a088" providerId="LiveId" clId="{AA3E9C44-A48B-4887-A5B8-C6B0F5AC4927}" dt="2024-11-06T18:37:35.650" v="20208" actId="6549"/>
          <ac:spMkLst>
            <pc:docMk/>
            <pc:sldMk cId="374725437" sldId="2145705654"/>
            <ac:spMk id="23" creationId="{C2FAC9F8-2661-24E3-40B8-BD8C5EF59D8A}"/>
          </ac:spMkLst>
        </pc:spChg>
        <pc:spChg chg="mod">
          <ac:chgData name="Lali Gagnidze" userId="8a7b65735488a088" providerId="LiveId" clId="{AA3E9C44-A48B-4887-A5B8-C6B0F5AC4927}" dt="2024-11-07T09:18:50.476" v="23421" actId="123"/>
          <ac:spMkLst>
            <pc:docMk/>
            <pc:sldMk cId="374725437" sldId="2145705654"/>
            <ac:spMk id="25" creationId="{38A07321-797C-B932-CA18-73D7CA529655}"/>
          </ac:spMkLst>
        </pc:spChg>
        <pc:spChg chg="mod">
          <ac:chgData name="Lali Gagnidze" userId="8a7b65735488a088" providerId="LiveId" clId="{AA3E9C44-A48B-4887-A5B8-C6B0F5AC4927}" dt="2024-11-07T09:22:08.606" v="23442" actId="6549"/>
          <ac:spMkLst>
            <pc:docMk/>
            <pc:sldMk cId="374725437" sldId="2145705654"/>
            <ac:spMk id="26" creationId="{4F3C9EEC-7BCD-4B17-0918-BB444381CFB4}"/>
          </ac:spMkLst>
        </pc:spChg>
        <pc:graphicFrameChg chg="modGraphic">
          <ac:chgData name="Lali Gagnidze" userId="8a7b65735488a088" providerId="LiveId" clId="{AA3E9C44-A48B-4887-A5B8-C6B0F5AC4927}" dt="2024-11-06T18:42:20.921" v="20590" actId="14734"/>
          <ac:graphicFrameMkLst>
            <pc:docMk/>
            <pc:sldMk cId="374725437" sldId="2145705654"/>
            <ac:graphicFrameMk id="3" creationId="{A12F68A4-AEAE-F88B-F2F7-EFD086FF839B}"/>
          </ac:graphicFrameMkLst>
        </pc:graphicFrameChg>
      </pc:sldChg>
      <pc:sldChg chg="modSp mod">
        <pc:chgData name="Lali Gagnidze" userId="8a7b65735488a088" providerId="LiveId" clId="{AA3E9C44-A48B-4887-A5B8-C6B0F5AC4927}" dt="2024-11-07T08:23:51.331" v="23140" actId="20577"/>
        <pc:sldMkLst>
          <pc:docMk/>
          <pc:sldMk cId="3041338667" sldId="2145705719"/>
        </pc:sldMkLst>
        <pc:spChg chg="mod">
          <ac:chgData name="Lali Gagnidze" userId="8a7b65735488a088" providerId="LiveId" clId="{AA3E9C44-A48B-4887-A5B8-C6B0F5AC4927}" dt="2024-11-05T18:09:07.379" v="11909" actId="6549"/>
          <ac:spMkLst>
            <pc:docMk/>
            <pc:sldMk cId="3041338667" sldId="2145705719"/>
            <ac:spMk id="2" creationId="{6FFF6A95-A11E-08E5-ACF3-E6E4D70A487C}"/>
          </ac:spMkLst>
        </pc:spChg>
        <pc:spChg chg="mod">
          <ac:chgData name="Lali Gagnidze" userId="8a7b65735488a088" providerId="LiveId" clId="{AA3E9C44-A48B-4887-A5B8-C6B0F5AC4927}" dt="2024-11-05T17:36:02.160" v="11126" actId="20577"/>
          <ac:spMkLst>
            <pc:docMk/>
            <pc:sldMk cId="3041338667" sldId="2145705719"/>
            <ac:spMk id="6" creationId="{7EEAE741-CD57-1782-A898-D8B6E0DC4E5E}"/>
          </ac:spMkLst>
        </pc:spChg>
        <pc:spChg chg="mod">
          <ac:chgData name="Lali Gagnidze" userId="8a7b65735488a088" providerId="LiveId" clId="{AA3E9C44-A48B-4887-A5B8-C6B0F5AC4927}" dt="2024-11-05T18:07:07.698" v="11746" actId="255"/>
          <ac:spMkLst>
            <pc:docMk/>
            <pc:sldMk cId="3041338667" sldId="2145705719"/>
            <ac:spMk id="8" creationId="{11CBD9AE-3D7A-783D-BC2A-E4D09C23238A}"/>
          </ac:spMkLst>
        </pc:spChg>
        <pc:spChg chg="mod">
          <ac:chgData name="Lali Gagnidze" userId="8a7b65735488a088" providerId="LiveId" clId="{AA3E9C44-A48B-4887-A5B8-C6B0F5AC4927}" dt="2024-11-05T18:03:27.106" v="11275" actId="20577"/>
          <ac:spMkLst>
            <pc:docMk/>
            <pc:sldMk cId="3041338667" sldId="2145705719"/>
            <ac:spMk id="12" creationId="{8C5C38A3-0E9A-4C56-C0D4-A9D630C8322A}"/>
          </ac:spMkLst>
        </pc:spChg>
        <pc:spChg chg="mod">
          <ac:chgData name="Lali Gagnidze" userId="8a7b65735488a088" providerId="LiveId" clId="{AA3E9C44-A48B-4887-A5B8-C6B0F5AC4927}" dt="2024-11-07T08:23:51.331" v="23140" actId="20577"/>
          <ac:spMkLst>
            <pc:docMk/>
            <pc:sldMk cId="3041338667" sldId="2145705719"/>
            <ac:spMk id="13" creationId="{455B1F0A-BCD1-ABA6-7BBB-A86030074166}"/>
          </ac:spMkLst>
        </pc:spChg>
        <pc:spChg chg="mod">
          <ac:chgData name="Lali Gagnidze" userId="8a7b65735488a088" providerId="LiveId" clId="{AA3E9C44-A48B-4887-A5B8-C6B0F5AC4927}" dt="2024-11-05T18:03:00.991" v="11227" actId="255"/>
          <ac:spMkLst>
            <pc:docMk/>
            <pc:sldMk cId="3041338667" sldId="2145705719"/>
            <ac:spMk id="16" creationId="{15A776F1-C4C4-B804-8012-3F17E8CCE0EE}"/>
          </ac:spMkLst>
        </pc:spChg>
        <pc:spChg chg="mod">
          <ac:chgData name="Lali Gagnidze" userId="8a7b65735488a088" providerId="LiveId" clId="{AA3E9C44-A48B-4887-A5B8-C6B0F5AC4927}" dt="2024-11-07T08:22:44.079" v="23083" actId="255"/>
          <ac:spMkLst>
            <pc:docMk/>
            <pc:sldMk cId="3041338667" sldId="2145705719"/>
            <ac:spMk id="17" creationId="{B8D80B8A-E18B-682D-F60F-4A3B0759C924}"/>
          </ac:spMkLst>
        </pc:spChg>
        <pc:spChg chg="mod">
          <ac:chgData name="Lali Gagnidze" userId="8a7b65735488a088" providerId="LiveId" clId="{AA3E9C44-A48B-4887-A5B8-C6B0F5AC4927}" dt="2024-11-05T18:03:16.639" v="11252" actId="20577"/>
          <ac:spMkLst>
            <pc:docMk/>
            <pc:sldMk cId="3041338667" sldId="2145705719"/>
            <ac:spMk id="18" creationId="{84C66CF2-ED6B-7954-5B8E-64609892F72C}"/>
          </ac:spMkLst>
        </pc:spChg>
        <pc:spChg chg="mod">
          <ac:chgData name="Lali Gagnidze" userId="8a7b65735488a088" providerId="LiveId" clId="{AA3E9C44-A48B-4887-A5B8-C6B0F5AC4927}" dt="2024-11-07T08:23:30.715" v="23129" actId="20577"/>
          <ac:spMkLst>
            <pc:docMk/>
            <pc:sldMk cId="3041338667" sldId="2145705719"/>
            <ac:spMk id="19" creationId="{0D2B2B3F-1F58-A36C-160D-EA69D2E3CB05}"/>
          </ac:spMkLst>
        </pc:spChg>
        <pc:spChg chg="mod">
          <ac:chgData name="Lali Gagnidze" userId="8a7b65735488a088" providerId="LiveId" clId="{AA3E9C44-A48B-4887-A5B8-C6B0F5AC4927}" dt="2024-11-05T18:03:56.545" v="11330" actId="255"/>
          <ac:spMkLst>
            <pc:docMk/>
            <pc:sldMk cId="3041338667" sldId="2145705719"/>
            <ac:spMk id="27" creationId="{9E31F6EF-B17C-0FD1-71DE-C0BEFBF57F31}"/>
          </ac:spMkLst>
        </pc:spChg>
      </pc:sldChg>
      <pc:sldChg chg="modSp mod">
        <pc:chgData name="Lali Gagnidze" userId="8a7b65735488a088" providerId="LiveId" clId="{AA3E9C44-A48B-4887-A5B8-C6B0F5AC4927}" dt="2024-11-07T18:54:55.066" v="23481" actId="20577"/>
        <pc:sldMkLst>
          <pc:docMk/>
          <pc:sldMk cId="3934463597" sldId="2145707382"/>
        </pc:sldMkLst>
        <pc:spChg chg="mod">
          <ac:chgData name="Lali Gagnidze" userId="8a7b65735488a088" providerId="LiveId" clId="{AA3E9C44-A48B-4887-A5B8-C6B0F5AC4927}" dt="2024-11-07T09:15:38.175" v="23416" actId="313"/>
          <ac:spMkLst>
            <pc:docMk/>
            <pc:sldMk cId="3934463597" sldId="2145707382"/>
            <ac:spMk id="2" creationId="{62B4C5DB-7A75-EE1A-0973-FA1634870A74}"/>
          </ac:spMkLst>
        </pc:spChg>
        <pc:spChg chg="mod">
          <ac:chgData name="Lali Gagnidze" userId="8a7b65735488a088" providerId="LiveId" clId="{AA3E9C44-A48B-4887-A5B8-C6B0F5AC4927}" dt="2024-11-07T18:54:55.066" v="23481" actId="20577"/>
          <ac:spMkLst>
            <pc:docMk/>
            <pc:sldMk cId="3934463597" sldId="2145707382"/>
            <ac:spMk id="5" creationId="{70FCAFC9-C7CA-AC63-F4D6-50F3305A9F5C}"/>
          </ac:spMkLst>
        </pc:spChg>
        <pc:spChg chg="mod">
          <ac:chgData name="Lali Gagnidze" userId="8a7b65735488a088" providerId="LiveId" clId="{AA3E9C44-A48B-4887-A5B8-C6B0F5AC4927}" dt="2024-11-07T09:16:21.874" v="23417" actId="20577"/>
          <ac:spMkLst>
            <pc:docMk/>
            <pc:sldMk cId="3934463597" sldId="2145707382"/>
            <ac:spMk id="10" creationId="{A94AAD4A-92D7-3E2A-18A3-9640906A9242}"/>
          </ac:spMkLst>
        </pc:spChg>
        <pc:graphicFrameChg chg="mod modGraphic">
          <ac:chgData name="Lali Gagnidze" userId="8a7b65735488a088" providerId="LiveId" clId="{AA3E9C44-A48B-4887-A5B8-C6B0F5AC4927}" dt="2024-11-07T09:11:15.553" v="23410" actId="123"/>
          <ac:graphicFrameMkLst>
            <pc:docMk/>
            <pc:sldMk cId="3934463597" sldId="2145707382"/>
            <ac:graphicFrameMk id="3" creationId="{8B512411-991D-438B-E7B7-C71DE0373778}"/>
          </ac:graphicFrameMkLst>
        </pc:graphicFrameChg>
      </pc:sldChg>
      <pc:sldChg chg="modSp mod">
        <pc:chgData name="Lali Gagnidze" userId="8a7b65735488a088" providerId="LiveId" clId="{AA3E9C44-A48B-4887-A5B8-C6B0F5AC4927}" dt="2024-11-07T18:29:44.986" v="23476" actId="20577"/>
        <pc:sldMkLst>
          <pc:docMk/>
          <pc:sldMk cId="1281004019" sldId="2145707396"/>
        </pc:sldMkLst>
        <pc:spChg chg="mod">
          <ac:chgData name="Lali Gagnidze" userId="8a7b65735488a088" providerId="LiveId" clId="{AA3E9C44-A48B-4887-A5B8-C6B0F5AC4927}" dt="2024-11-06T14:22:48.016" v="14618" actId="255"/>
          <ac:spMkLst>
            <pc:docMk/>
            <pc:sldMk cId="1281004019" sldId="2145707396"/>
            <ac:spMk id="2" creationId="{62B4C5DB-7A75-EE1A-0973-FA1634870A74}"/>
          </ac:spMkLst>
        </pc:spChg>
        <pc:spChg chg="mod">
          <ac:chgData name="Lali Gagnidze" userId="8a7b65735488a088" providerId="LiveId" clId="{AA3E9C44-A48B-4887-A5B8-C6B0F5AC4927}" dt="2024-11-07T08:45:35.817" v="23313" actId="20577"/>
          <ac:spMkLst>
            <pc:docMk/>
            <pc:sldMk cId="1281004019" sldId="2145707396"/>
            <ac:spMk id="3" creationId="{F9511888-C07B-D60E-21B3-A281BB17A43D}"/>
          </ac:spMkLst>
        </pc:spChg>
        <pc:spChg chg="mod">
          <ac:chgData name="Lali Gagnidze" userId="8a7b65735488a088" providerId="LiveId" clId="{AA3E9C44-A48B-4887-A5B8-C6B0F5AC4927}" dt="2024-11-07T08:45:47.167" v="23314" actId="20577"/>
          <ac:spMkLst>
            <pc:docMk/>
            <pc:sldMk cId="1281004019" sldId="2145707396"/>
            <ac:spMk id="9" creationId="{39736DDB-DC40-AF46-C4FB-3E6BAE441CC5}"/>
          </ac:spMkLst>
        </pc:spChg>
        <pc:spChg chg="mod">
          <ac:chgData name="Lali Gagnidze" userId="8a7b65735488a088" providerId="LiveId" clId="{AA3E9C44-A48B-4887-A5B8-C6B0F5AC4927}" dt="2024-11-06T14:59:49.357" v="15373" actId="2711"/>
          <ac:spMkLst>
            <pc:docMk/>
            <pc:sldMk cId="1281004019" sldId="2145707396"/>
            <ac:spMk id="10" creationId="{DCEC2DDE-F8F9-EECA-3131-3AB663F88FDB}"/>
          </ac:spMkLst>
        </pc:spChg>
        <pc:graphicFrameChg chg="mod modGraphic">
          <ac:chgData name="Lali Gagnidze" userId="8a7b65735488a088" providerId="LiveId" clId="{AA3E9C44-A48B-4887-A5B8-C6B0F5AC4927}" dt="2024-11-07T18:29:44.986" v="23476" actId="20577"/>
          <ac:graphicFrameMkLst>
            <pc:docMk/>
            <pc:sldMk cId="1281004019" sldId="2145707396"/>
            <ac:graphicFrameMk id="8" creationId="{61106AF0-2CB3-801F-6CCE-E21815373086}"/>
          </ac:graphicFrameMkLst>
        </pc:graphicFrameChg>
      </pc:sldChg>
      <pc:sldChg chg="modSp mod">
        <pc:chgData name="Lali Gagnidze" userId="8a7b65735488a088" providerId="LiveId" clId="{AA3E9C44-A48B-4887-A5B8-C6B0F5AC4927}" dt="2024-11-07T09:01:02.056" v="23361" actId="20577"/>
        <pc:sldMkLst>
          <pc:docMk/>
          <pc:sldMk cId="1955382731" sldId="2145707397"/>
        </pc:sldMkLst>
        <pc:spChg chg="mod">
          <ac:chgData name="Lali Gagnidze" userId="8a7b65735488a088" providerId="LiveId" clId="{AA3E9C44-A48B-4887-A5B8-C6B0F5AC4927}" dt="2024-11-06T12:36:13.959" v="14246" actId="14100"/>
          <ac:spMkLst>
            <pc:docMk/>
            <pc:sldMk cId="1955382731" sldId="2145707397"/>
            <ac:spMk id="2" creationId="{62B4C5DB-7A75-EE1A-0973-FA1634870A74}"/>
          </ac:spMkLst>
        </pc:spChg>
        <pc:spChg chg="mod">
          <ac:chgData name="Lali Gagnidze" userId="8a7b65735488a088" providerId="LiveId" clId="{AA3E9C44-A48B-4887-A5B8-C6B0F5AC4927}" dt="2024-11-06T16:01:30.562" v="15690" actId="14100"/>
          <ac:spMkLst>
            <pc:docMk/>
            <pc:sldMk cId="1955382731" sldId="2145707397"/>
            <ac:spMk id="3" creationId="{2AAA1C10-FB20-AB75-7BCD-B75F0BB28024}"/>
          </ac:spMkLst>
        </pc:spChg>
        <pc:spChg chg="mod">
          <ac:chgData name="Lali Gagnidze" userId="8a7b65735488a088" providerId="LiveId" clId="{AA3E9C44-A48B-4887-A5B8-C6B0F5AC4927}" dt="2024-11-07T09:01:02.056" v="23361" actId="20577"/>
          <ac:spMkLst>
            <pc:docMk/>
            <pc:sldMk cId="1955382731" sldId="2145707397"/>
            <ac:spMk id="5" creationId="{3DF089F1-DC57-A5F5-58FF-F8557579D219}"/>
          </ac:spMkLst>
        </pc:spChg>
        <pc:graphicFrameChg chg="mod modGraphic">
          <ac:chgData name="Lali Gagnidze" userId="8a7b65735488a088" providerId="LiveId" clId="{AA3E9C44-A48B-4887-A5B8-C6B0F5AC4927}" dt="2024-11-07T08:55:29.672" v="23332" actId="20577"/>
          <ac:graphicFrameMkLst>
            <pc:docMk/>
            <pc:sldMk cId="1955382731" sldId="2145707397"/>
            <ac:graphicFrameMk id="4" creationId="{3DE22F53-BB12-AF45-9F7D-42BB42BDA993}"/>
          </ac:graphicFrameMkLst>
        </pc:graphicFrameChg>
      </pc:sldChg>
      <pc:sldChg chg="modSp mod">
        <pc:chgData name="Lali Gagnidze" userId="8a7b65735488a088" providerId="LiveId" clId="{AA3E9C44-A48B-4887-A5B8-C6B0F5AC4927}" dt="2024-11-07T09:01:17.559" v="23362" actId="20577"/>
        <pc:sldMkLst>
          <pc:docMk/>
          <pc:sldMk cId="2889097757" sldId="2145707398"/>
        </pc:sldMkLst>
        <pc:spChg chg="mod">
          <ac:chgData name="Lali Gagnidze" userId="8a7b65735488a088" providerId="LiveId" clId="{AA3E9C44-A48B-4887-A5B8-C6B0F5AC4927}" dt="2024-11-06T16:14:57.045" v="15732" actId="20577"/>
          <ac:spMkLst>
            <pc:docMk/>
            <pc:sldMk cId="2889097757" sldId="2145707398"/>
            <ac:spMk id="2" creationId="{62B4C5DB-7A75-EE1A-0973-FA1634870A74}"/>
          </ac:spMkLst>
        </pc:spChg>
        <pc:spChg chg="mod">
          <ac:chgData name="Lali Gagnidze" userId="8a7b65735488a088" providerId="LiveId" clId="{AA3E9C44-A48B-4887-A5B8-C6B0F5AC4927}" dt="2024-11-07T09:01:17.559" v="23362" actId="20577"/>
          <ac:spMkLst>
            <pc:docMk/>
            <pc:sldMk cId="2889097757" sldId="2145707398"/>
            <ac:spMk id="3" creationId="{27D06F19-169D-9224-045F-6FD763898689}"/>
          </ac:spMkLst>
        </pc:spChg>
        <pc:spChg chg="mod">
          <ac:chgData name="Lali Gagnidze" userId="8a7b65735488a088" providerId="LiveId" clId="{AA3E9C44-A48B-4887-A5B8-C6B0F5AC4927}" dt="2024-11-07T08:56:02.372" v="23333" actId="255"/>
          <ac:spMkLst>
            <pc:docMk/>
            <pc:sldMk cId="2889097757" sldId="2145707398"/>
            <ac:spMk id="5" creationId="{7999C913-2CB4-DFA7-7A3A-703246173A47}"/>
          </ac:spMkLst>
        </pc:spChg>
        <pc:spChg chg="mod">
          <ac:chgData name="Lali Gagnidze" userId="8a7b65735488a088" providerId="LiveId" clId="{AA3E9C44-A48B-4887-A5B8-C6B0F5AC4927}" dt="2024-11-06T16:28:18.808" v="16660" actId="255"/>
          <ac:spMkLst>
            <pc:docMk/>
            <pc:sldMk cId="2889097757" sldId="2145707398"/>
            <ac:spMk id="8" creationId="{F211D41A-5113-1937-94D0-57AC14BFA1AD}"/>
          </ac:spMkLst>
        </pc:spChg>
        <pc:graphicFrameChg chg="mod modGraphic">
          <ac:chgData name="Lali Gagnidze" userId="8a7b65735488a088" providerId="LiveId" clId="{AA3E9C44-A48B-4887-A5B8-C6B0F5AC4927}" dt="2024-11-07T08:57:33.415" v="23335" actId="20577"/>
          <ac:graphicFrameMkLst>
            <pc:docMk/>
            <pc:sldMk cId="2889097757" sldId="2145707398"/>
            <ac:graphicFrameMk id="10" creationId="{C264F907-8AAC-6414-3036-76063C2A769B}"/>
          </ac:graphicFrameMkLst>
        </pc:graphicFrameChg>
      </pc:sldChg>
      <pc:sldChg chg="modSp mod">
        <pc:chgData name="Lali Gagnidze" userId="8a7b65735488a088" providerId="LiveId" clId="{AA3E9C44-A48B-4887-A5B8-C6B0F5AC4927}" dt="2024-11-07T18:32:12.896" v="23477" actId="20577"/>
        <pc:sldMkLst>
          <pc:docMk/>
          <pc:sldMk cId="2026806400" sldId="2145707399"/>
        </pc:sldMkLst>
        <pc:spChg chg="mod">
          <ac:chgData name="Lali Gagnidze" userId="8a7b65735488a088" providerId="LiveId" clId="{AA3E9C44-A48B-4887-A5B8-C6B0F5AC4927}" dt="2024-11-06T16:28:42.917" v="16689" actId="20577"/>
          <ac:spMkLst>
            <pc:docMk/>
            <pc:sldMk cId="2026806400" sldId="2145707399"/>
            <ac:spMk id="2" creationId="{62B4C5DB-7A75-EE1A-0973-FA1634870A74}"/>
          </ac:spMkLst>
        </pc:spChg>
        <pc:spChg chg="mod">
          <ac:chgData name="Lali Gagnidze" userId="8a7b65735488a088" providerId="LiveId" clId="{AA3E9C44-A48B-4887-A5B8-C6B0F5AC4927}" dt="2024-11-07T08:58:12.667" v="23337" actId="123"/>
          <ac:spMkLst>
            <pc:docMk/>
            <pc:sldMk cId="2026806400" sldId="2145707399"/>
            <ac:spMk id="3" creationId="{33067BDE-D6FE-9BCA-6485-35805C0B86C7}"/>
          </ac:spMkLst>
        </pc:spChg>
        <pc:spChg chg="mod">
          <ac:chgData name="Lali Gagnidze" userId="8a7b65735488a088" providerId="LiveId" clId="{AA3E9C44-A48B-4887-A5B8-C6B0F5AC4927}" dt="2024-11-07T18:32:12.896" v="23477" actId="20577"/>
          <ac:spMkLst>
            <pc:docMk/>
            <pc:sldMk cId="2026806400" sldId="2145707399"/>
            <ac:spMk id="5" creationId="{C51DC2F6-8F40-2C05-E57C-B89547C6BFFC}"/>
          </ac:spMkLst>
        </pc:spChg>
        <pc:graphicFrameChg chg="mod modGraphic">
          <ac:chgData name="Lali Gagnidze" userId="8a7b65735488a088" providerId="LiveId" clId="{AA3E9C44-A48B-4887-A5B8-C6B0F5AC4927}" dt="2024-11-07T08:59:44.198" v="23339" actId="20577"/>
          <ac:graphicFrameMkLst>
            <pc:docMk/>
            <pc:sldMk cId="2026806400" sldId="2145707399"/>
            <ac:graphicFrameMk id="8" creationId="{5FC7806F-2899-9860-D4BD-F7E84F46A961}"/>
          </ac:graphicFrameMkLst>
        </pc:graphicFrameChg>
      </pc:sldChg>
      <pc:sldChg chg="modSp mod">
        <pc:chgData name="Lali Gagnidze" userId="8a7b65735488a088" providerId="LiveId" clId="{AA3E9C44-A48B-4887-A5B8-C6B0F5AC4927}" dt="2024-11-07T09:02:30.686" v="23366" actId="6549"/>
        <pc:sldMkLst>
          <pc:docMk/>
          <pc:sldMk cId="2404993402" sldId="2145707400"/>
        </pc:sldMkLst>
        <pc:spChg chg="mod">
          <ac:chgData name="Lali Gagnidze" userId="8a7b65735488a088" providerId="LiveId" clId="{AA3E9C44-A48B-4887-A5B8-C6B0F5AC4927}" dt="2024-11-06T12:31:52.674" v="14140"/>
          <ac:spMkLst>
            <pc:docMk/>
            <pc:sldMk cId="2404993402" sldId="2145707400"/>
            <ac:spMk id="2" creationId="{62B4C5DB-7A75-EE1A-0973-FA1634870A74}"/>
          </ac:spMkLst>
        </pc:spChg>
        <pc:spChg chg="mod">
          <ac:chgData name="Lali Gagnidze" userId="8a7b65735488a088" providerId="LiveId" clId="{AA3E9C44-A48B-4887-A5B8-C6B0F5AC4927}" dt="2024-11-06T16:51:32.156" v="17956" actId="255"/>
          <ac:spMkLst>
            <pc:docMk/>
            <pc:sldMk cId="2404993402" sldId="2145707400"/>
            <ac:spMk id="7" creationId="{F9245106-C1E4-732A-43D8-6B9C32A638A1}"/>
          </ac:spMkLst>
        </pc:spChg>
        <pc:spChg chg="mod">
          <ac:chgData name="Lali Gagnidze" userId="8a7b65735488a088" providerId="LiveId" clId="{AA3E9C44-A48B-4887-A5B8-C6B0F5AC4927}" dt="2024-11-07T09:01:33.520" v="23364"/>
          <ac:spMkLst>
            <pc:docMk/>
            <pc:sldMk cId="2404993402" sldId="2145707400"/>
            <ac:spMk id="9" creationId="{C38FBF8D-6477-9067-D6EB-317611673C67}"/>
          </ac:spMkLst>
        </pc:spChg>
        <pc:graphicFrameChg chg="mod modGraphic">
          <ac:chgData name="Lali Gagnidze" userId="8a7b65735488a088" providerId="LiveId" clId="{AA3E9C44-A48B-4887-A5B8-C6B0F5AC4927}" dt="2024-11-07T09:02:30.686" v="23366" actId="6549"/>
          <ac:graphicFrameMkLst>
            <pc:docMk/>
            <pc:sldMk cId="2404993402" sldId="2145707400"/>
            <ac:graphicFrameMk id="3" creationId="{636CCBA4-5284-79CD-3A6A-0DC82D84B0AB}"/>
          </ac:graphicFrameMkLst>
        </pc:graphicFrameChg>
      </pc:sldChg>
      <pc:sldChg chg="modSp mod">
        <pc:chgData name="Lali Gagnidze" userId="8a7b65735488a088" providerId="LiveId" clId="{AA3E9C44-A48B-4887-A5B8-C6B0F5AC4927}" dt="2024-11-07T18:45:26.334" v="23479" actId="20577"/>
        <pc:sldMkLst>
          <pc:docMk/>
          <pc:sldMk cId="3049139440" sldId="2145707401"/>
        </pc:sldMkLst>
        <pc:spChg chg="mod">
          <ac:chgData name="Lali Gagnidze" userId="8a7b65735488a088" providerId="LiveId" clId="{AA3E9C44-A48B-4887-A5B8-C6B0F5AC4927}" dt="2024-11-06T16:59:00.023" v="18182" actId="14100"/>
          <ac:spMkLst>
            <pc:docMk/>
            <pc:sldMk cId="3049139440" sldId="2145707401"/>
            <ac:spMk id="2" creationId="{62B4C5DB-7A75-EE1A-0973-FA1634870A74}"/>
          </ac:spMkLst>
        </pc:spChg>
        <pc:spChg chg="mod">
          <ac:chgData name="Lali Gagnidze" userId="8a7b65735488a088" providerId="LiveId" clId="{AA3E9C44-A48B-4887-A5B8-C6B0F5AC4927}" dt="2024-11-06T16:54:04.131" v="18057" actId="6549"/>
          <ac:spMkLst>
            <pc:docMk/>
            <pc:sldMk cId="3049139440" sldId="2145707401"/>
            <ac:spMk id="3" creationId="{AD976FDD-66F5-0A28-269C-7E4951FF10E0}"/>
          </ac:spMkLst>
        </pc:spChg>
        <pc:spChg chg="mod">
          <ac:chgData name="Lali Gagnidze" userId="8a7b65735488a088" providerId="LiveId" clId="{AA3E9C44-A48B-4887-A5B8-C6B0F5AC4927}" dt="2024-11-07T18:45:26.334" v="23479" actId="20577"/>
          <ac:spMkLst>
            <pc:docMk/>
            <pc:sldMk cId="3049139440" sldId="2145707401"/>
            <ac:spMk id="5" creationId="{70FCAFC9-C7CA-AC63-F4D6-50F3305A9F5C}"/>
          </ac:spMkLst>
        </pc:spChg>
        <pc:graphicFrameChg chg="mod modGraphic">
          <ac:chgData name="Lali Gagnidze" userId="8a7b65735488a088" providerId="LiveId" clId="{AA3E9C44-A48B-4887-A5B8-C6B0F5AC4927}" dt="2024-11-07T09:05:24.127" v="23371" actId="20577"/>
          <ac:graphicFrameMkLst>
            <pc:docMk/>
            <pc:sldMk cId="3049139440" sldId="2145707401"/>
            <ac:graphicFrameMk id="7" creationId="{F5A908A3-5A0E-AEA3-C9F1-38B76D03470C}"/>
          </ac:graphicFrameMkLst>
        </pc:graphicFrameChg>
      </pc:sldChg>
      <pc:sldChg chg="modSp mod">
        <pc:chgData name="Lali Gagnidze" userId="8a7b65735488a088" providerId="LiveId" clId="{AA3E9C44-A48B-4887-A5B8-C6B0F5AC4927}" dt="2024-11-07T09:29:34.471" v="23468" actId="123"/>
        <pc:sldMkLst>
          <pc:docMk/>
          <pc:sldMk cId="2145509905" sldId="2145707409"/>
        </pc:sldMkLst>
        <pc:spChg chg="mod">
          <ac:chgData name="Lali Gagnidze" userId="8a7b65735488a088" providerId="LiveId" clId="{AA3E9C44-A48B-4887-A5B8-C6B0F5AC4927}" dt="2024-11-06T18:53:37.148" v="21840" actId="6549"/>
          <ac:spMkLst>
            <pc:docMk/>
            <pc:sldMk cId="2145509905" sldId="2145707409"/>
            <ac:spMk id="2" creationId="{62B4C5DB-7A75-EE1A-0973-FA1634870A74}"/>
          </ac:spMkLst>
        </pc:spChg>
        <pc:spChg chg="mod">
          <ac:chgData name="Lali Gagnidze" userId="8a7b65735488a088" providerId="LiveId" clId="{AA3E9C44-A48B-4887-A5B8-C6B0F5AC4927}" dt="2024-11-07T09:14:49.720" v="23415" actId="20577"/>
          <ac:spMkLst>
            <pc:docMk/>
            <pc:sldMk cId="2145509905" sldId="2145707409"/>
            <ac:spMk id="11" creationId="{BB7F655F-64E7-10B7-FF49-435F71ECBD74}"/>
          </ac:spMkLst>
        </pc:spChg>
        <pc:graphicFrameChg chg="mod modGraphic">
          <ac:chgData name="Lali Gagnidze" userId="8a7b65735488a088" providerId="LiveId" clId="{AA3E9C44-A48B-4887-A5B8-C6B0F5AC4927}" dt="2024-11-07T09:29:34.471" v="23468" actId="123"/>
          <ac:graphicFrameMkLst>
            <pc:docMk/>
            <pc:sldMk cId="2145509905" sldId="2145707409"/>
            <ac:graphicFrameMk id="7" creationId="{F5A908A3-5A0E-AEA3-C9F1-38B76D03470C}"/>
          </ac:graphicFrameMkLst>
        </pc:graphicFrameChg>
      </pc:sldChg>
      <pc:sldChg chg="modSp mod">
        <pc:chgData name="Lali Gagnidze" userId="8a7b65735488a088" providerId="LiveId" clId="{AA3E9C44-A48B-4887-A5B8-C6B0F5AC4927}" dt="2024-11-07T08:25:29.895" v="23190" actId="6549"/>
        <pc:sldMkLst>
          <pc:docMk/>
          <pc:sldMk cId="2650988063" sldId="2145707412"/>
        </pc:sldMkLst>
        <pc:spChg chg="mod">
          <ac:chgData name="Lali Gagnidze" userId="8a7b65735488a088" providerId="LiveId" clId="{AA3E9C44-A48B-4887-A5B8-C6B0F5AC4927}" dt="2024-11-07T08:24:53.754" v="23167" actId="20577"/>
          <ac:spMkLst>
            <pc:docMk/>
            <pc:sldMk cId="2650988063" sldId="2145707412"/>
            <ac:spMk id="2" creationId="{27A27878-0E65-43CF-7F0F-57F00453B917}"/>
          </ac:spMkLst>
        </pc:spChg>
        <pc:spChg chg="mod">
          <ac:chgData name="Lali Gagnidze" userId="8a7b65735488a088" providerId="LiveId" clId="{AA3E9C44-A48B-4887-A5B8-C6B0F5AC4927}" dt="2024-11-07T08:25:29.895" v="23190" actId="6549"/>
          <ac:spMkLst>
            <pc:docMk/>
            <pc:sldMk cId="2650988063" sldId="2145707412"/>
            <ac:spMk id="5" creationId="{FEA395FF-1AEB-3CFD-AC04-3FA8D2CEEF83}"/>
          </ac:spMkLst>
        </pc:spChg>
        <pc:spChg chg="mod">
          <ac:chgData name="Lali Gagnidze" userId="8a7b65735488a088" providerId="LiveId" clId="{AA3E9C44-A48B-4887-A5B8-C6B0F5AC4927}" dt="2024-11-05T18:22:20.816" v="12281" actId="123"/>
          <ac:spMkLst>
            <pc:docMk/>
            <pc:sldMk cId="2650988063" sldId="2145707412"/>
            <ac:spMk id="7" creationId="{34034BAD-04DE-11D7-A89B-2812745ECDA0}"/>
          </ac:spMkLst>
        </pc:spChg>
      </pc:sldChg>
      <pc:sldChg chg="modSp mod">
        <pc:chgData name="Lali Gagnidze" userId="8a7b65735488a088" providerId="LiveId" clId="{AA3E9C44-A48B-4887-A5B8-C6B0F5AC4927}" dt="2024-11-07T09:07:33.982" v="23382" actId="123"/>
        <pc:sldMkLst>
          <pc:docMk/>
          <pc:sldMk cId="93295433" sldId="2145707414"/>
        </pc:sldMkLst>
        <pc:spChg chg="mod">
          <ac:chgData name="Lali Gagnidze" userId="8a7b65735488a088" providerId="LiveId" clId="{AA3E9C44-A48B-4887-A5B8-C6B0F5AC4927}" dt="2024-11-06T17:10:52.953" v="18922" actId="20577"/>
          <ac:spMkLst>
            <pc:docMk/>
            <pc:sldMk cId="93295433" sldId="2145707414"/>
            <ac:spMk id="2" creationId="{62B4C5DB-7A75-EE1A-0973-FA1634870A74}"/>
          </ac:spMkLst>
        </pc:spChg>
        <pc:spChg chg="mod">
          <ac:chgData name="Lali Gagnidze" userId="8a7b65735488a088" providerId="LiveId" clId="{AA3E9C44-A48B-4887-A5B8-C6B0F5AC4927}" dt="2024-11-06T17:13:49.344" v="18928" actId="1076"/>
          <ac:spMkLst>
            <pc:docMk/>
            <pc:sldMk cId="93295433" sldId="2145707414"/>
            <ac:spMk id="5" creationId="{CE154744-D1A6-C841-40D6-C83DAA2DA4C8}"/>
          </ac:spMkLst>
        </pc:spChg>
        <pc:spChg chg="mod">
          <ac:chgData name="Lali Gagnidze" userId="8a7b65735488a088" providerId="LiveId" clId="{AA3E9C44-A48B-4887-A5B8-C6B0F5AC4927}" dt="2024-11-07T09:06:44.744" v="23375" actId="255"/>
          <ac:spMkLst>
            <pc:docMk/>
            <pc:sldMk cId="93295433" sldId="2145707414"/>
            <ac:spMk id="7" creationId="{F9245106-C1E4-732A-43D8-6B9C32A638A1}"/>
          </ac:spMkLst>
        </pc:spChg>
        <pc:spChg chg="mod">
          <ac:chgData name="Lali Gagnidze" userId="8a7b65735488a088" providerId="LiveId" clId="{AA3E9C44-A48B-4887-A5B8-C6B0F5AC4927}" dt="2024-11-07T09:06:21.023" v="23374"/>
          <ac:spMkLst>
            <pc:docMk/>
            <pc:sldMk cId="93295433" sldId="2145707414"/>
            <ac:spMk id="9" creationId="{C38FBF8D-6477-9067-D6EB-317611673C67}"/>
          </ac:spMkLst>
        </pc:spChg>
        <pc:graphicFrameChg chg="mod modGraphic">
          <ac:chgData name="Lali Gagnidze" userId="8a7b65735488a088" providerId="LiveId" clId="{AA3E9C44-A48B-4887-A5B8-C6B0F5AC4927}" dt="2024-11-07T09:07:33.982" v="23382" actId="123"/>
          <ac:graphicFrameMkLst>
            <pc:docMk/>
            <pc:sldMk cId="93295433" sldId="2145707414"/>
            <ac:graphicFrameMk id="3" creationId="{636CCBA4-5284-79CD-3A6A-0DC82D84B0AB}"/>
          </ac:graphicFrameMkLst>
        </pc:graphicFrameChg>
      </pc:sldChg>
      <pc:sldChg chg="modSp mod">
        <pc:chgData name="Lali Gagnidze" userId="8a7b65735488a088" providerId="LiveId" clId="{AA3E9C44-A48B-4887-A5B8-C6B0F5AC4927}" dt="2024-11-07T05:17:29.537" v="22691" actId="20577"/>
        <pc:sldMkLst>
          <pc:docMk/>
          <pc:sldMk cId="3467436753" sldId="2145707415"/>
        </pc:sldMkLst>
        <pc:spChg chg="mod">
          <ac:chgData name="Lali Gagnidze" userId="8a7b65735488a088" providerId="LiveId" clId="{AA3E9C44-A48B-4887-A5B8-C6B0F5AC4927}" dt="2024-11-07T05:17:29.537" v="22691" actId="20577"/>
          <ac:spMkLst>
            <pc:docMk/>
            <pc:sldMk cId="3467436753" sldId="2145707415"/>
            <ac:spMk id="4" creationId="{B513CED2-A633-6E88-2536-B84C8D061E9A}"/>
          </ac:spMkLst>
        </pc:spChg>
        <pc:graphicFrameChg chg="mod">
          <ac:chgData name="Lali Gagnidze" userId="8a7b65735488a088" providerId="LiveId" clId="{AA3E9C44-A48B-4887-A5B8-C6B0F5AC4927}" dt="2024-11-03T14:19:08.545" v="411"/>
          <ac:graphicFrameMkLst>
            <pc:docMk/>
            <pc:sldMk cId="3467436753" sldId="2145707415"/>
            <ac:graphicFrameMk id="3" creationId="{D909422A-886E-5A79-0397-8C9A147ACA7E}"/>
          </ac:graphicFrameMkLst>
        </pc:graphicFrameChg>
        <pc:graphicFrameChg chg="modGraphic">
          <ac:chgData name="Lali Gagnidze" userId="8a7b65735488a088" providerId="LiveId" clId="{AA3E9C44-A48B-4887-A5B8-C6B0F5AC4927}" dt="2024-11-03T14:31:34.729" v="440" actId="20577"/>
          <ac:graphicFrameMkLst>
            <pc:docMk/>
            <pc:sldMk cId="3467436753" sldId="2145707415"/>
            <ac:graphicFrameMk id="10" creationId="{7C10DFD8-D922-841E-596C-79DE0DCBF491}"/>
          </ac:graphicFrameMkLst>
        </pc:graphicFrameChg>
      </pc:sldChg>
      <pc:sldChg chg="modSp mod">
        <pc:chgData name="Lali Gagnidze" userId="8a7b65735488a088" providerId="LiveId" clId="{AA3E9C44-A48B-4887-A5B8-C6B0F5AC4927}" dt="2024-11-03T14:32:14.123" v="484" actId="14100"/>
        <pc:sldMkLst>
          <pc:docMk/>
          <pc:sldMk cId="1254970156" sldId="2145707433"/>
        </pc:sldMkLst>
        <pc:spChg chg="mod">
          <ac:chgData name="Lali Gagnidze" userId="8a7b65735488a088" providerId="LiveId" clId="{AA3E9C44-A48B-4887-A5B8-C6B0F5AC4927}" dt="2024-11-03T14:32:14.123" v="484" actId="14100"/>
          <ac:spMkLst>
            <pc:docMk/>
            <pc:sldMk cId="1254970156" sldId="2145707433"/>
            <ac:spMk id="2" creationId="{0D780F64-D1D7-459A-78C1-F1BE99141A65}"/>
          </ac:spMkLst>
        </pc:spChg>
      </pc:sldChg>
      <pc:sldChg chg="modSp mod">
        <pc:chgData name="Lali Gagnidze" userId="8a7b65735488a088" providerId="LiveId" clId="{AA3E9C44-A48B-4887-A5B8-C6B0F5AC4927}" dt="2024-11-07T06:43:12.929" v="22880" actId="20577"/>
        <pc:sldMkLst>
          <pc:docMk/>
          <pc:sldMk cId="4018275361" sldId="2145707442"/>
        </pc:sldMkLst>
        <pc:spChg chg="mod">
          <ac:chgData name="Lali Gagnidze" userId="8a7b65735488a088" providerId="LiveId" clId="{AA3E9C44-A48B-4887-A5B8-C6B0F5AC4927}" dt="2024-11-07T06:41:11.011" v="22849" actId="20577"/>
          <ac:spMkLst>
            <pc:docMk/>
            <pc:sldMk cId="4018275361" sldId="2145707442"/>
            <ac:spMk id="2" creationId="{27A27878-0E65-43CF-7F0F-57F00453B917}"/>
          </ac:spMkLst>
        </pc:spChg>
        <pc:spChg chg="mod">
          <ac:chgData name="Lali Gagnidze" userId="8a7b65735488a088" providerId="LiveId" clId="{AA3E9C44-A48B-4887-A5B8-C6B0F5AC4927}" dt="2024-11-03T18:31:12.661" v="4323" actId="20577"/>
          <ac:spMkLst>
            <pc:docMk/>
            <pc:sldMk cId="4018275361" sldId="2145707442"/>
            <ac:spMk id="3" creationId="{964ED3B9-12D6-9B1F-9B70-E9F2B5ECFCE2}"/>
          </ac:spMkLst>
        </pc:spChg>
        <pc:spChg chg="mod">
          <ac:chgData name="Lali Gagnidze" userId="8a7b65735488a088" providerId="LiveId" clId="{AA3E9C44-A48B-4887-A5B8-C6B0F5AC4927}" dt="2024-11-07T06:41:48.086" v="22860" actId="20577"/>
          <ac:spMkLst>
            <pc:docMk/>
            <pc:sldMk cId="4018275361" sldId="2145707442"/>
            <ac:spMk id="4" creationId="{8DD27E47-BB13-42FD-5D6E-1F8F8C2871BF}"/>
          </ac:spMkLst>
        </pc:spChg>
        <pc:spChg chg="mod">
          <ac:chgData name="Lali Gagnidze" userId="8a7b65735488a088" providerId="LiveId" clId="{AA3E9C44-A48B-4887-A5B8-C6B0F5AC4927}" dt="2024-11-07T06:43:12.929" v="22880" actId="20577"/>
          <ac:spMkLst>
            <pc:docMk/>
            <pc:sldMk cId="4018275361" sldId="2145707442"/>
            <ac:spMk id="9" creationId="{4588BD21-8076-46B1-77BF-4ECBBB543F27}"/>
          </ac:spMkLst>
        </pc:spChg>
        <pc:spChg chg="mod">
          <ac:chgData name="Lali Gagnidze" userId="8a7b65735488a088" providerId="LiveId" clId="{AA3E9C44-A48B-4887-A5B8-C6B0F5AC4927}" dt="2024-11-03T18:54:11.102" v="4501" actId="20577"/>
          <ac:spMkLst>
            <pc:docMk/>
            <pc:sldMk cId="4018275361" sldId="2145707442"/>
            <ac:spMk id="10" creationId="{AA089277-7F0F-C989-12A4-78A8C82ED052}"/>
          </ac:spMkLst>
        </pc:spChg>
        <pc:grpChg chg="mod">
          <ac:chgData name="Lali Gagnidze" userId="8a7b65735488a088" providerId="LiveId" clId="{AA3E9C44-A48B-4887-A5B8-C6B0F5AC4927}" dt="2024-11-03T18:54:21.055" v="4503" actId="14100"/>
          <ac:grpSpMkLst>
            <pc:docMk/>
            <pc:sldMk cId="4018275361" sldId="2145707442"/>
            <ac:grpSpMk id="5" creationId="{DAE8EC59-D5EB-5805-BA17-8437521AC5E5}"/>
          </ac:grpSpMkLst>
        </pc:grpChg>
        <pc:picChg chg="mod">
          <ac:chgData name="Lali Gagnidze" userId="8a7b65735488a088" providerId="LiveId" clId="{AA3E9C44-A48B-4887-A5B8-C6B0F5AC4927}" dt="2024-11-03T18:54:29.214" v="4504" actId="1076"/>
          <ac:picMkLst>
            <pc:docMk/>
            <pc:sldMk cId="4018275361" sldId="2145707442"/>
            <ac:picMk id="11" creationId="{50515180-3D78-D734-74AB-D4F6854CA4B0}"/>
          </ac:picMkLst>
        </pc:picChg>
      </pc:sldChg>
      <pc:sldChg chg="addSp delSp modSp mod">
        <pc:chgData name="Lali Gagnidze" userId="8a7b65735488a088" providerId="LiveId" clId="{AA3E9C44-A48B-4887-A5B8-C6B0F5AC4927}" dt="2024-11-07T06:46:16.927" v="22885" actId="20577"/>
        <pc:sldMkLst>
          <pc:docMk/>
          <pc:sldMk cId="3596024179" sldId="2145707446"/>
        </pc:sldMkLst>
        <pc:spChg chg="mod">
          <ac:chgData name="Lali Gagnidze" userId="8a7b65735488a088" providerId="LiveId" clId="{AA3E9C44-A48B-4887-A5B8-C6B0F5AC4927}" dt="2024-11-03T18:58:30.392" v="4865" actId="20577"/>
          <ac:spMkLst>
            <pc:docMk/>
            <pc:sldMk cId="3596024179" sldId="2145707446"/>
            <ac:spMk id="2" creationId="{27A27878-0E65-43CF-7F0F-57F00453B917}"/>
          </ac:spMkLst>
        </pc:spChg>
        <pc:spChg chg="mod">
          <ac:chgData name="Lali Gagnidze" userId="8a7b65735488a088" providerId="LiveId" clId="{AA3E9C44-A48B-4887-A5B8-C6B0F5AC4927}" dt="2024-11-07T06:43:57.826" v="22881"/>
          <ac:spMkLst>
            <pc:docMk/>
            <pc:sldMk cId="3596024179" sldId="2145707446"/>
            <ac:spMk id="4" creationId="{B007E00F-DA88-09B0-6207-807D075AC193}"/>
          </ac:spMkLst>
        </pc:spChg>
        <pc:spChg chg="mod">
          <ac:chgData name="Lali Gagnidze" userId="8a7b65735488a088" providerId="LiveId" clId="{AA3E9C44-A48B-4887-A5B8-C6B0F5AC4927}" dt="2024-11-03T19:01:31.431" v="4914"/>
          <ac:spMkLst>
            <pc:docMk/>
            <pc:sldMk cId="3596024179" sldId="2145707446"/>
            <ac:spMk id="7" creationId="{B5BF8148-5B61-8C62-762C-7BB892429430}"/>
          </ac:spMkLst>
        </pc:spChg>
        <pc:spChg chg="del topLvl">
          <ac:chgData name="Lali Gagnidze" userId="8a7b65735488a088" providerId="LiveId" clId="{AA3E9C44-A48B-4887-A5B8-C6B0F5AC4927}" dt="2024-11-03T19:01:04.153" v="4913" actId="21"/>
          <ac:spMkLst>
            <pc:docMk/>
            <pc:sldMk cId="3596024179" sldId="2145707446"/>
            <ac:spMk id="9" creationId="{4588BD21-8076-46B1-77BF-4ECBBB543F27}"/>
          </ac:spMkLst>
        </pc:spChg>
        <pc:spChg chg="del topLvl">
          <ac:chgData name="Lali Gagnidze" userId="8a7b65735488a088" providerId="LiveId" clId="{AA3E9C44-A48B-4887-A5B8-C6B0F5AC4927}" dt="2024-11-03T19:00:54.099" v="4911" actId="21"/>
          <ac:spMkLst>
            <pc:docMk/>
            <pc:sldMk cId="3596024179" sldId="2145707446"/>
            <ac:spMk id="10" creationId="{AA089277-7F0F-C989-12A4-78A8C82ED052}"/>
          </ac:spMkLst>
        </pc:spChg>
        <pc:spChg chg="mod">
          <ac:chgData name="Lali Gagnidze" userId="8a7b65735488a088" providerId="LiveId" clId="{AA3E9C44-A48B-4887-A5B8-C6B0F5AC4927}" dt="2024-11-07T06:45:10.321" v="22882" actId="20577"/>
          <ac:spMkLst>
            <pc:docMk/>
            <pc:sldMk cId="3596024179" sldId="2145707446"/>
            <ac:spMk id="14" creationId="{C125CF25-B030-7A6C-E403-78EE1BBA62B0}"/>
          </ac:spMkLst>
        </pc:spChg>
        <pc:spChg chg="mod">
          <ac:chgData name="Lali Gagnidze" userId="8a7b65735488a088" providerId="LiveId" clId="{AA3E9C44-A48B-4887-A5B8-C6B0F5AC4927}" dt="2024-11-07T06:46:16.927" v="22885" actId="20577"/>
          <ac:spMkLst>
            <pc:docMk/>
            <pc:sldMk cId="3596024179" sldId="2145707446"/>
            <ac:spMk id="15" creationId="{6CB94FB1-CE58-41C2-9F3A-314D3C6CFC13}"/>
          </ac:spMkLst>
        </pc:spChg>
        <pc:grpChg chg="add mod">
          <ac:chgData name="Lali Gagnidze" userId="8a7b65735488a088" providerId="LiveId" clId="{AA3E9C44-A48B-4887-A5B8-C6B0F5AC4927}" dt="2024-11-03T19:01:31.431" v="4914"/>
          <ac:grpSpMkLst>
            <pc:docMk/>
            <pc:sldMk cId="3596024179" sldId="2145707446"/>
            <ac:grpSpMk id="3" creationId="{BB718293-B154-2D1D-FC1B-3DD09443A48E}"/>
          </ac:grpSpMkLst>
        </pc:grpChg>
        <pc:grpChg chg="del">
          <ac:chgData name="Lali Gagnidze" userId="8a7b65735488a088" providerId="LiveId" clId="{AA3E9C44-A48B-4887-A5B8-C6B0F5AC4927}" dt="2024-11-03T19:00:54.099" v="4911" actId="21"/>
          <ac:grpSpMkLst>
            <pc:docMk/>
            <pc:sldMk cId="3596024179" sldId="2145707446"/>
            <ac:grpSpMk id="5" creationId="{DAE8EC59-D5EB-5805-BA17-8437521AC5E5}"/>
          </ac:grpSpMkLst>
        </pc:grpChg>
        <pc:picChg chg="add mod">
          <ac:chgData name="Lali Gagnidze" userId="8a7b65735488a088" providerId="LiveId" clId="{AA3E9C44-A48B-4887-A5B8-C6B0F5AC4927}" dt="2024-11-03T19:01:44.401" v="4915"/>
          <ac:picMkLst>
            <pc:docMk/>
            <pc:sldMk cId="3596024179" sldId="2145707446"/>
            <ac:picMk id="8" creationId="{721A7C0D-B639-1EF6-CB93-51E76D414F0E}"/>
          </ac:picMkLst>
        </pc:picChg>
        <pc:picChg chg="del">
          <ac:chgData name="Lali Gagnidze" userId="8a7b65735488a088" providerId="LiveId" clId="{AA3E9C44-A48B-4887-A5B8-C6B0F5AC4927}" dt="2024-11-03T19:00:58.006" v="4912" actId="21"/>
          <ac:picMkLst>
            <pc:docMk/>
            <pc:sldMk cId="3596024179" sldId="2145707446"/>
            <ac:picMk id="11" creationId="{50515180-3D78-D734-74AB-D4F6854CA4B0}"/>
          </ac:picMkLst>
        </pc:picChg>
      </pc:sldChg>
      <pc:sldChg chg="modSp mod">
        <pc:chgData name="Lali Gagnidze" userId="8a7b65735488a088" providerId="LiveId" clId="{AA3E9C44-A48B-4887-A5B8-C6B0F5AC4927}" dt="2024-11-07T08:02:42.486" v="23014" actId="255"/>
        <pc:sldMkLst>
          <pc:docMk/>
          <pc:sldMk cId="1291091631" sldId="2145707491"/>
        </pc:sldMkLst>
        <pc:spChg chg="mod">
          <ac:chgData name="Lali Gagnidze" userId="8a7b65735488a088" providerId="LiveId" clId="{AA3E9C44-A48B-4887-A5B8-C6B0F5AC4927}" dt="2024-11-07T08:01:49.050" v="23010" actId="114"/>
          <ac:spMkLst>
            <pc:docMk/>
            <pc:sldMk cId="1291091631" sldId="2145707491"/>
            <ac:spMk id="3" creationId="{D7DC1805-EADB-CF60-90A5-1C6B2CA9759A}"/>
          </ac:spMkLst>
        </pc:spChg>
        <pc:spChg chg="mod">
          <ac:chgData name="Lali Gagnidze" userId="8a7b65735488a088" providerId="LiveId" clId="{AA3E9C44-A48B-4887-A5B8-C6B0F5AC4927}" dt="2024-11-07T08:02:42.486" v="23014" actId="255"/>
          <ac:spMkLst>
            <pc:docMk/>
            <pc:sldMk cId="1291091631" sldId="2145707491"/>
            <ac:spMk id="9" creationId="{04E6E5C7-E4B3-D1F5-8157-165D76EE2B25}"/>
          </ac:spMkLst>
        </pc:spChg>
        <pc:spChg chg="mod">
          <ac:chgData name="Lali Gagnidze" userId="8a7b65735488a088" providerId="LiveId" clId="{AA3E9C44-A48B-4887-A5B8-C6B0F5AC4927}" dt="2024-11-05T11:59:42.310" v="10426" actId="255"/>
          <ac:spMkLst>
            <pc:docMk/>
            <pc:sldMk cId="1291091631" sldId="2145707491"/>
            <ac:spMk id="10" creationId="{1D5DF96D-A8F4-E20F-1925-36813853AF5F}"/>
          </ac:spMkLst>
        </pc:spChg>
        <pc:spChg chg="mod">
          <ac:chgData name="Lali Gagnidze" userId="8a7b65735488a088" providerId="LiveId" clId="{AA3E9C44-A48B-4887-A5B8-C6B0F5AC4927}" dt="2024-11-07T08:02:17.580" v="23011" actId="255"/>
          <ac:spMkLst>
            <pc:docMk/>
            <pc:sldMk cId="1291091631" sldId="2145707491"/>
            <ac:spMk id="12" creationId="{A1E18364-D10F-5C9E-24E1-EB9B857FA42B}"/>
          </ac:spMkLst>
        </pc:spChg>
        <pc:spChg chg="mod">
          <ac:chgData name="Lali Gagnidze" userId="8a7b65735488a088" providerId="LiveId" clId="{AA3E9C44-A48B-4887-A5B8-C6B0F5AC4927}" dt="2024-11-05T13:09:37.468" v="10561" actId="123"/>
          <ac:spMkLst>
            <pc:docMk/>
            <pc:sldMk cId="1291091631" sldId="2145707491"/>
            <ac:spMk id="14" creationId="{B96D882B-AB6E-137E-B66D-96E01994F721}"/>
          </ac:spMkLst>
        </pc:spChg>
        <pc:spChg chg="mod">
          <ac:chgData name="Lali Gagnidze" userId="8a7b65735488a088" providerId="LiveId" clId="{AA3E9C44-A48B-4887-A5B8-C6B0F5AC4927}" dt="2024-11-05T13:10:03.217" v="10564" actId="255"/>
          <ac:spMkLst>
            <pc:docMk/>
            <pc:sldMk cId="1291091631" sldId="2145707491"/>
            <ac:spMk id="15" creationId="{08A0BAF3-3FEF-B6BD-8FF8-F300EF2D1236}"/>
          </ac:spMkLst>
        </pc:spChg>
        <pc:spChg chg="mod">
          <ac:chgData name="Lali Gagnidze" userId="8a7b65735488a088" providerId="LiveId" clId="{AA3E9C44-A48B-4887-A5B8-C6B0F5AC4927}" dt="2024-11-05T11:51:05.598" v="10348" actId="114"/>
          <ac:spMkLst>
            <pc:docMk/>
            <pc:sldMk cId="1291091631" sldId="2145707491"/>
            <ac:spMk id="18" creationId="{A31AC08F-7272-287F-221B-FAB49D210151}"/>
          </ac:spMkLst>
        </pc:spChg>
        <pc:spChg chg="mod">
          <ac:chgData name="Lali Gagnidze" userId="8a7b65735488a088" providerId="LiveId" clId="{AA3E9C44-A48B-4887-A5B8-C6B0F5AC4927}" dt="2024-11-03T18:12:27.339" v="3489"/>
          <ac:spMkLst>
            <pc:docMk/>
            <pc:sldMk cId="1291091631" sldId="2145707491"/>
            <ac:spMk id="21" creationId="{1FE39CDB-04BD-998D-D3DB-5DC056A8DB3A}"/>
          </ac:spMkLst>
        </pc:spChg>
      </pc:sldChg>
      <pc:sldChg chg="modSp mod addAnim delAnim">
        <pc:chgData name="Lali Gagnidze" userId="8a7b65735488a088" providerId="LiveId" clId="{AA3E9C44-A48B-4887-A5B8-C6B0F5AC4927}" dt="2024-11-07T06:02:25.686" v="22748" actId="14100"/>
        <pc:sldMkLst>
          <pc:docMk/>
          <pc:sldMk cId="3029738442" sldId="2145707496"/>
        </pc:sldMkLst>
        <pc:spChg chg="mod">
          <ac:chgData name="Lali Gagnidze" userId="8a7b65735488a088" providerId="LiveId" clId="{AA3E9C44-A48B-4887-A5B8-C6B0F5AC4927}" dt="2024-11-03T17:32:08.992" v="3067" actId="14100"/>
          <ac:spMkLst>
            <pc:docMk/>
            <pc:sldMk cId="3029738442" sldId="2145707496"/>
            <ac:spMk id="2" creationId="{A79513DD-2F03-6CB2-7FFC-7B99E0815041}"/>
          </ac:spMkLst>
        </pc:spChg>
        <pc:spChg chg="mod">
          <ac:chgData name="Lali Gagnidze" userId="8a7b65735488a088" providerId="LiveId" clId="{AA3E9C44-A48B-4887-A5B8-C6B0F5AC4927}" dt="2024-11-03T17:44:57.068" v="3070"/>
          <ac:spMkLst>
            <pc:docMk/>
            <pc:sldMk cId="3029738442" sldId="2145707496"/>
            <ac:spMk id="8" creationId="{58955BE5-2787-3148-AA9A-F2C378E9F47C}"/>
          </ac:spMkLst>
        </pc:spChg>
        <pc:spChg chg="mod">
          <ac:chgData name="Lali Gagnidze" userId="8a7b65735488a088" providerId="LiveId" clId="{AA3E9C44-A48B-4887-A5B8-C6B0F5AC4927}" dt="2024-11-03T17:48:24.587" v="3079"/>
          <ac:spMkLst>
            <pc:docMk/>
            <pc:sldMk cId="3029738442" sldId="2145707496"/>
            <ac:spMk id="10" creationId="{02A0299C-F8C5-58AE-3433-F3E8EB763A39}"/>
          </ac:spMkLst>
        </pc:spChg>
        <pc:spChg chg="mod">
          <ac:chgData name="Lali Gagnidze" userId="8a7b65735488a088" providerId="LiveId" clId="{AA3E9C44-A48B-4887-A5B8-C6B0F5AC4927}" dt="2024-11-03T17:49:14.823" v="3084"/>
          <ac:spMkLst>
            <pc:docMk/>
            <pc:sldMk cId="3029738442" sldId="2145707496"/>
            <ac:spMk id="22" creationId="{9BC46137-FD1A-1B20-C107-6D569EE0C12A}"/>
          </ac:spMkLst>
        </pc:spChg>
        <pc:spChg chg="mod">
          <ac:chgData name="Lali Gagnidze" userId="8a7b65735488a088" providerId="LiveId" clId="{AA3E9C44-A48B-4887-A5B8-C6B0F5AC4927}" dt="2024-11-03T17:51:05.946" v="3088"/>
          <ac:spMkLst>
            <pc:docMk/>
            <pc:sldMk cId="3029738442" sldId="2145707496"/>
            <ac:spMk id="23" creationId="{B86E37B4-BCC8-E68A-F7D8-E1E49A089A5B}"/>
          </ac:spMkLst>
        </pc:spChg>
        <pc:spChg chg="mod">
          <ac:chgData name="Lali Gagnidze" userId="8a7b65735488a088" providerId="LiveId" clId="{AA3E9C44-A48B-4887-A5B8-C6B0F5AC4927}" dt="2024-11-03T17:32:43.244" v="3069" actId="14100"/>
          <ac:spMkLst>
            <pc:docMk/>
            <pc:sldMk cId="3029738442" sldId="2145707496"/>
            <ac:spMk id="24" creationId="{1E663A8E-84AD-9659-E7D4-E9B9C92C1B52}"/>
          </ac:spMkLst>
        </pc:spChg>
        <pc:spChg chg="mod">
          <ac:chgData name="Lali Gagnidze" userId="8a7b65735488a088" providerId="LiveId" clId="{AA3E9C44-A48B-4887-A5B8-C6B0F5AC4927}" dt="2024-11-03T17:45:27.470" v="3071"/>
          <ac:spMkLst>
            <pc:docMk/>
            <pc:sldMk cId="3029738442" sldId="2145707496"/>
            <ac:spMk id="30" creationId="{86A358F1-2158-841C-2613-38F0A8936ABF}"/>
          </ac:spMkLst>
        </pc:spChg>
        <pc:spChg chg="mod">
          <ac:chgData name="Lali Gagnidze" userId="8a7b65735488a088" providerId="LiveId" clId="{AA3E9C44-A48B-4887-A5B8-C6B0F5AC4927}" dt="2024-11-07T05:59:34.867" v="22708" actId="255"/>
          <ac:spMkLst>
            <pc:docMk/>
            <pc:sldMk cId="3029738442" sldId="2145707496"/>
            <ac:spMk id="31" creationId="{27174336-9A97-8242-6476-1D1196A16389}"/>
          </ac:spMkLst>
        </pc:spChg>
        <pc:spChg chg="mod">
          <ac:chgData name="Lali Gagnidze" userId="8a7b65735488a088" providerId="LiveId" clId="{AA3E9C44-A48B-4887-A5B8-C6B0F5AC4927}" dt="2024-11-03T17:45:48.023" v="3072"/>
          <ac:spMkLst>
            <pc:docMk/>
            <pc:sldMk cId="3029738442" sldId="2145707496"/>
            <ac:spMk id="37" creationId="{9DE2F46D-3FE8-56F8-71AE-2FD975A044F4}"/>
          </ac:spMkLst>
        </pc:spChg>
        <pc:spChg chg="mod">
          <ac:chgData name="Lali Gagnidze" userId="8a7b65735488a088" providerId="LiveId" clId="{AA3E9C44-A48B-4887-A5B8-C6B0F5AC4927}" dt="2024-11-03T17:45:48.023" v="3072"/>
          <ac:spMkLst>
            <pc:docMk/>
            <pc:sldMk cId="3029738442" sldId="2145707496"/>
            <ac:spMk id="39" creationId="{18EB8DF8-5649-F150-EB74-CE9E83DC3FAF}"/>
          </ac:spMkLst>
        </pc:spChg>
        <pc:spChg chg="mod">
          <ac:chgData name="Lali Gagnidze" userId="8a7b65735488a088" providerId="LiveId" clId="{AA3E9C44-A48B-4887-A5B8-C6B0F5AC4927}" dt="2024-11-03T17:45:48.023" v="3072"/>
          <ac:spMkLst>
            <pc:docMk/>
            <pc:sldMk cId="3029738442" sldId="2145707496"/>
            <ac:spMk id="41" creationId="{8CC0CC6E-EF1D-BD35-0725-1305D1FAD6F7}"/>
          </ac:spMkLst>
        </pc:spChg>
        <pc:spChg chg="mod">
          <ac:chgData name="Lali Gagnidze" userId="8a7b65735488a088" providerId="LiveId" clId="{AA3E9C44-A48B-4887-A5B8-C6B0F5AC4927}" dt="2024-11-07T05:59:54.379" v="22709" actId="14100"/>
          <ac:spMkLst>
            <pc:docMk/>
            <pc:sldMk cId="3029738442" sldId="2145707496"/>
            <ac:spMk id="45" creationId="{9BEE1E45-B10A-40D8-178D-3CA5CD4BC116}"/>
          </ac:spMkLst>
        </pc:spChg>
        <pc:spChg chg="mod">
          <ac:chgData name="Lali Gagnidze" userId="8a7b65735488a088" providerId="LiveId" clId="{AA3E9C44-A48B-4887-A5B8-C6B0F5AC4927}" dt="2024-11-07T06:02:25.686" v="22748" actId="14100"/>
          <ac:spMkLst>
            <pc:docMk/>
            <pc:sldMk cId="3029738442" sldId="2145707496"/>
            <ac:spMk id="48" creationId="{F9894A85-6A50-0920-F0A0-03E308FF7CD5}"/>
          </ac:spMkLst>
        </pc:spChg>
        <pc:graphicFrameChg chg="mod modGraphic">
          <ac:chgData name="Lali Gagnidze" userId="8a7b65735488a088" providerId="LiveId" clId="{AA3E9C44-A48B-4887-A5B8-C6B0F5AC4927}" dt="2024-11-03T17:50:46.022" v="3087" actId="255"/>
          <ac:graphicFrameMkLst>
            <pc:docMk/>
            <pc:sldMk cId="3029738442" sldId="2145707496"/>
            <ac:graphicFrameMk id="3" creationId="{775CF57C-09EE-453D-E34A-E4B58DF7164E}"/>
          </ac:graphicFrameMkLst>
        </pc:graphicFrameChg>
        <pc:graphicFrameChg chg="mod modGraphic">
          <ac:chgData name="Lali Gagnidze" userId="8a7b65735488a088" providerId="LiveId" clId="{AA3E9C44-A48B-4887-A5B8-C6B0F5AC4927}" dt="2024-11-07T06:02:07.396" v="22746"/>
          <ac:graphicFrameMkLst>
            <pc:docMk/>
            <pc:sldMk cId="3029738442" sldId="2145707496"/>
            <ac:graphicFrameMk id="6" creationId="{C12079D9-E2F0-8FB3-A6F4-61A56B305E89}"/>
          </ac:graphicFrameMkLst>
        </pc:graphicFrameChg>
      </pc:sldChg>
      <pc:sldChg chg="modSp mod">
        <pc:chgData name="Lali Gagnidze" userId="8a7b65735488a088" providerId="LiveId" clId="{AA3E9C44-A48B-4887-A5B8-C6B0F5AC4927}" dt="2024-11-03T16:49:18.354" v="2755" actId="20577"/>
        <pc:sldMkLst>
          <pc:docMk/>
          <pc:sldMk cId="1637175577" sldId="2145707497"/>
        </pc:sldMkLst>
        <pc:spChg chg="mod">
          <ac:chgData name="Lali Gagnidze" userId="8a7b65735488a088" providerId="LiveId" clId="{AA3E9C44-A48B-4887-A5B8-C6B0F5AC4927}" dt="2024-11-03T16:49:18.354" v="2755" actId="20577"/>
          <ac:spMkLst>
            <pc:docMk/>
            <pc:sldMk cId="1637175577" sldId="2145707497"/>
            <ac:spMk id="2" creationId="{0D780F64-D1D7-459A-78C1-F1BE99141A65}"/>
          </ac:spMkLst>
        </pc:spChg>
      </pc:sldChg>
      <pc:sldChg chg="modSp mod">
        <pc:chgData name="Lali Gagnidze" userId="8a7b65735488a088" providerId="LiveId" clId="{AA3E9C44-A48B-4887-A5B8-C6B0F5AC4927}" dt="2024-11-04T13:48:07.220" v="8105" actId="20577"/>
        <pc:sldMkLst>
          <pc:docMk/>
          <pc:sldMk cId="1541899193" sldId="2145707506"/>
        </pc:sldMkLst>
        <pc:spChg chg="mod">
          <ac:chgData name="Lali Gagnidze" userId="8a7b65735488a088" providerId="LiveId" clId="{AA3E9C44-A48B-4887-A5B8-C6B0F5AC4927}" dt="2024-11-04T13:36:57.823" v="7626" actId="255"/>
          <ac:spMkLst>
            <pc:docMk/>
            <pc:sldMk cId="1541899193" sldId="2145707506"/>
            <ac:spMk id="2" creationId="{B0BFEC3A-FCC0-08A1-F0F6-EAD835E6815F}"/>
          </ac:spMkLst>
        </pc:spChg>
        <pc:spChg chg="mod">
          <ac:chgData name="Lali Gagnidze" userId="8a7b65735488a088" providerId="LiveId" clId="{AA3E9C44-A48B-4887-A5B8-C6B0F5AC4927}" dt="2024-11-03T17:49:47.545" v="3085"/>
          <ac:spMkLst>
            <pc:docMk/>
            <pc:sldMk cId="1541899193" sldId="2145707506"/>
            <ac:spMk id="4" creationId="{F0A5CD90-4586-0E6B-9F50-AA22C982521A}"/>
          </ac:spMkLst>
        </pc:spChg>
        <pc:spChg chg="mod">
          <ac:chgData name="Lali Gagnidze" userId="8a7b65735488a088" providerId="LiveId" clId="{AA3E9C44-A48B-4887-A5B8-C6B0F5AC4927}" dt="2024-11-04T13:47:59.587" v="8089" actId="6549"/>
          <ac:spMkLst>
            <pc:docMk/>
            <pc:sldMk cId="1541899193" sldId="2145707506"/>
            <ac:spMk id="17" creationId="{65E90B04-D1E5-DB25-79D6-D24733A22DFE}"/>
          </ac:spMkLst>
        </pc:spChg>
        <pc:spChg chg="mod">
          <ac:chgData name="Lali Gagnidze" userId="8a7b65735488a088" providerId="LiveId" clId="{AA3E9C44-A48B-4887-A5B8-C6B0F5AC4927}" dt="2024-11-04T13:34:45.275" v="7490" actId="255"/>
          <ac:spMkLst>
            <pc:docMk/>
            <pc:sldMk cId="1541899193" sldId="2145707506"/>
            <ac:spMk id="19" creationId="{58AF45CF-8769-9722-1B8A-19829CA9374A}"/>
          </ac:spMkLst>
        </pc:spChg>
        <pc:spChg chg="mod">
          <ac:chgData name="Lali Gagnidze" userId="8a7b65735488a088" providerId="LiveId" clId="{AA3E9C44-A48B-4887-A5B8-C6B0F5AC4927}" dt="2024-11-04T13:35:37.649" v="7559" actId="255"/>
          <ac:spMkLst>
            <pc:docMk/>
            <pc:sldMk cId="1541899193" sldId="2145707506"/>
            <ac:spMk id="22" creationId="{B5E167DE-994F-70D4-1616-8D2EA57A420F}"/>
          </ac:spMkLst>
        </pc:spChg>
        <pc:spChg chg="mod">
          <ac:chgData name="Lali Gagnidze" userId="8a7b65735488a088" providerId="LiveId" clId="{AA3E9C44-A48B-4887-A5B8-C6B0F5AC4927}" dt="2024-11-04T13:36:09.345" v="7618" actId="255"/>
          <ac:spMkLst>
            <pc:docMk/>
            <pc:sldMk cId="1541899193" sldId="2145707506"/>
            <ac:spMk id="25" creationId="{0002C010-318F-CF5F-365A-51AC3C0838BD}"/>
          </ac:spMkLst>
        </pc:spChg>
        <pc:spChg chg="mod">
          <ac:chgData name="Lali Gagnidze" userId="8a7b65735488a088" providerId="LiveId" clId="{AA3E9C44-A48B-4887-A5B8-C6B0F5AC4927}" dt="2024-11-03T18:59:51.776" v="4910"/>
          <ac:spMkLst>
            <pc:docMk/>
            <pc:sldMk cId="1541899193" sldId="2145707506"/>
            <ac:spMk id="27" creationId="{6DDCECBC-0DA5-0575-4E17-20C03D03CDCA}"/>
          </ac:spMkLst>
        </pc:spChg>
        <pc:spChg chg="mod">
          <ac:chgData name="Lali Gagnidze" userId="8a7b65735488a088" providerId="LiveId" clId="{AA3E9C44-A48B-4887-A5B8-C6B0F5AC4927}" dt="2024-11-04T13:48:07.220" v="8105" actId="20577"/>
          <ac:spMkLst>
            <pc:docMk/>
            <pc:sldMk cId="1541899193" sldId="2145707506"/>
            <ac:spMk id="28" creationId="{610D846A-FCB8-FEB7-8D29-E7D01C00091F}"/>
          </ac:spMkLst>
        </pc:spChg>
      </pc:sldChg>
      <pc:sldChg chg="addSp delSp modSp mod">
        <pc:chgData name="Lali Gagnidze" userId="8a7b65735488a088" providerId="LiveId" clId="{AA3E9C44-A48B-4887-A5B8-C6B0F5AC4927}" dt="2024-11-07T06:49:47.552" v="22888" actId="255"/>
        <pc:sldMkLst>
          <pc:docMk/>
          <pc:sldMk cId="44909416" sldId="2145707508"/>
        </pc:sldMkLst>
        <pc:spChg chg="mod">
          <ac:chgData name="Lali Gagnidze" userId="8a7b65735488a088" providerId="LiveId" clId="{AA3E9C44-A48B-4887-A5B8-C6B0F5AC4927}" dt="2024-11-04T12:32:25.463" v="5755" actId="255"/>
          <ac:spMkLst>
            <pc:docMk/>
            <pc:sldMk cId="44909416" sldId="2145707508"/>
            <ac:spMk id="4" creationId="{F0A5CD90-4586-0E6B-9F50-AA22C982521A}"/>
          </ac:spMkLst>
        </pc:spChg>
        <pc:spChg chg="add del">
          <ac:chgData name="Lali Gagnidze" userId="8a7b65735488a088" providerId="LiveId" clId="{AA3E9C44-A48B-4887-A5B8-C6B0F5AC4927}" dt="2024-11-03T16:52:26.805" v="2770" actId="22"/>
          <ac:spMkLst>
            <pc:docMk/>
            <pc:sldMk cId="44909416" sldId="2145707508"/>
            <ac:spMk id="11" creationId="{D7DAF3D6-C40B-C029-6DEA-9E17401B3670}"/>
          </ac:spMkLst>
        </pc:spChg>
        <pc:spChg chg="mod">
          <ac:chgData name="Lali Gagnidze" userId="8a7b65735488a088" providerId="LiveId" clId="{AA3E9C44-A48B-4887-A5B8-C6B0F5AC4927}" dt="2024-11-04T12:38:21.398" v="6096" actId="6549"/>
          <ac:spMkLst>
            <pc:docMk/>
            <pc:sldMk cId="44909416" sldId="2145707508"/>
            <ac:spMk id="26" creationId="{EC449ADE-C0CD-279F-43A3-451040FED882}"/>
          </ac:spMkLst>
        </pc:spChg>
        <pc:spChg chg="mod">
          <ac:chgData name="Lali Gagnidze" userId="8a7b65735488a088" providerId="LiveId" clId="{AA3E9C44-A48B-4887-A5B8-C6B0F5AC4927}" dt="2024-11-04T12:45:02.106" v="6421" actId="20577"/>
          <ac:spMkLst>
            <pc:docMk/>
            <pc:sldMk cId="44909416" sldId="2145707508"/>
            <ac:spMk id="34" creationId="{4F4880DF-3A20-7BA2-67EE-B6AEFBDA5C4E}"/>
          </ac:spMkLst>
        </pc:spChg>
        <pc:spChg chg="mod">
          <ac:chgData name="Lali Gagnidze" userId="8a7b65735488a088" providerId="LiveId" clId="{AA3E9C44-A48B-4887-A5B8-C6B0F5AC4927}" dt="2024-11-04T12:45:08.972" v="6437" actId="20577"/>
          <ac:spMkLst>
            <pc:docMk/>
            <pc:sldMk cId="44909416" sldId="2145707508"/>
            <ac:spMk id="37" creationId="{555BF5F7-DF86-9D7A-138E-9964C6C5BAA6}"/>
          </ac:spMkLst>
        </pc:spChg>
        <pc:spChg chg="mod">
          <ac:chgData name="Lali Gagnidze" userId="8a7b65735488a088" providerId="LiveId" clId="{AA3E9C44-A48B-4887-A5B8-C6B0F5AC4927}" dt="2024-11-04T12:45:21.095" v="6447" actId="20577"/>
          <ac:spMkLst>
            <pc:docMk/>
            <pc:sldMk cId="44909416" sldId="2145707508"/>
            <ac:spMk id="40" creationId="{C68B9C02-5EAE-0A42-CA54-A8DEDCF020EC}"/>
          </ac:spMkLst>
        </pc:spChg>
        <pc:spChg chg="mod">
          <ac:chgData name="Lali Gagnidze" userId="8a7b65735488a088" providerId="LiveId" clId="{AA3E9C44-A48B-4887-A5B8-C6B0F5AC4927}" dt="2024-11-04T12:32:01.921" v="5753"/>
          <ac:spMkLst>
            <pc:docMk/>
            <pc:sldMk cId="44909416" sldId="2145707508"/>
            <ac:spMk id="42" creationId="{74204B39-6A12-FEE5-165C-C28DB4632A4D}"/>
          </ac:spMkLst>
        </pc:spChg>
        <pc:spChg chg="mod">
          <ac:chgData name="Lali Gagnidze" userId="8a7b65735488a088" providerId="LiveId" clId="{AA3E9C44-A48B-4887-A5B8-C6B0F5AC4927}" dt="2024-11-07T06:49:47.552" v="22888" actId="255"/>
          <ac:spMkLst>
            <pc:docMk/>
            <pc:sldMk cId="44909416" sldId="2145707508"/>
            <ac:spMk id="43" creationId="{D26E6471-9801-DDC5-127C-7B2E08E04B78}"/>
          </ac:spMkLst>
        </pc:spChg>
        <pc:spChg chg="mod">
          <ac:chgData name="Lali Gagnidze" userId="8a7b65735488a088" providerId="LiveId" clId="{AA3E9C44-A48B-4887-A5B8-C6B0F5AC4927}" dt="2024-11-04T12:46:04.461" v="6508" actId="123"/>
          <ac:spMkLst>
            <pc:docMk/>
            <pc:sldMk cId="44909416" sldId="2145707508"/>
            <ac:spMk id="45" creationId="{EDEFE66B-5B25-5C41-BABE-631C8AF3F9E3}"/>
          </ac:spMkLst>
        </pc:spChg>
      </pc:sldChg>
      <pc:sldChg chg="modSp mod">
        <pc:chgData name="Lali Gagnidze" userId="8a7b65735488a088" providerId="LiveId" clId="{AA3E9C44-A48B-4887-A5B8-C6B0F5AC4927}" dt="2024-11-07T07:05:25.010" v="22919" actId="20577"/>
        <pc:sldMkLst>
          <pc:docMk/>
          <pc:sldMk cId="3854839931" sldId="2145707509"/>
        </pc:sldMkLst>
        <pc:spChg chg="mod">
          <ac:chgData name="Lali Gagnidze" userId="8a7b65735488a088" providerId="LiveId" clId="{AA3E9C44-A48B-4887-A5B8-C6B0F5AC4927}" dt="2024-11-04T13:49:11.648" v="8147" actId="255"/>
          <ac:spMkLst>
            <pc:docMk/>
            <pc:sldMk cId="3854839931" sldId="2145707509"/>
            <ac:spMk id="4" creationId="{F0A5CD90-4586-0E6B-9F50-AA22C982521A}"/>
          </ac:spMkLst>
        </pc:spChg>
        <pc:spChg chg="mod">
          <ac:chgData name="Lali Gagnidze" userId="8a7b65735488a088" providerId="LiveId" clId="{AA3E9C44-A48B-4887-A5B8-C6B0F5AC4927}" dt="2024-11-04T14:06:00.102" v="8441" actId="20577"/>
          <ac:spMkLst>
            <pc:docMk/>
            <pc:sldMk cId="3854839931" sldId="2145707509"/>
            <ac:spMk id="17" creationId="{65E90B04-D1E5-DB25-79D6-D24733A22DFE}"/>
          </ac:spMkLst>
        </pc:spChg>
        <pc:spChg chg="mod">
          <ac:chgData name="Lali Gagnidze" userId="8a7b65735488a088" providerId="LiveId" clId="{AA3E9C44-A48B-4887-A5B8-C6B0F5AC4927}" dt="2024-11-04T13:50:08.772" v="8225" actId="123"/>
          <ac:spMkLst>
            <pc:docMk/>
            <pc:sldMk cId="3854839931" sldId="2145707509"/>
            <ac:spMk id="26" creationId="{A37CCCB4-6F73-F0BA-9E25-0513D760597F}"/>
          </ac:spMkLst>
        </pc:spChg>
        <pc:spChg chg="mod">
          <ac:chgData name="Lali Gagnidze" userId="8a7b65735488a088" providerId="LiveId" clId="{AA3E9C44-A48B-4887-A5B8-C6B0F5AC4927}" dt="2024-11-04T13:49:21.194" v="8161" actId="20577"/>
          <ac:spMkLst>
            <pc:docMk/>
            <pc:sldMk cId="3854839931" sldId="2145707509"/>
            <ac:spMk id="28" creationId="{610D846A-FCB8-FEB7-8D29-E7D01C00091F}"/>
          </ac:spMkLst>
        </pc:spChg>
        <pc:spChg chg="mod">
          <ac:chgData name="Lali Gagnidze" userId="8a7b65735488a088" providerId="LiveId" clId="{AA3E9C44-A48B-4887-A5B8-C6B0F5AC4927}" dt="2024-11-07T07:04:32.611" v="22914" actId="14100"/>
          <ac:spMkLst>
            <pc:docMk/>
            <pc:sldMk cId="3854839931" sldId="2145707509"/>
            <ac:spMk id="38" creationId="{92E30D5E-A54A-BFF3-AF81-2F77A77B8DB2}"/>
          </ac:spMkLst>
        </pc:spChg>
        <pc:spChg chg="mod">
          <ac:chgData name="Lali Gagnidze" userId="8a7b65735488a088" providerId="LiveId" clId="{AA3E9C44-A48B-4887-A5B8-C6B0F5AC4927}" dt="2024-11-07T07:04:36.135" v="22915" actId="14100"/>
          <ac:spMkLst>
            <pc:docMk/>
            <pc:sldMk cId="3854839931" sldId="2145707509"/>
            <ac:spMk id="39" creationId="{880E3411-00CE-1A7C-CA38-E1CA0DD98DCD}"/>
          </ac:spMkLst>
        </pc:spChg>
        <pc:spChg chg="mod">
          <ac:chgData name="Lali Gagnidze" userId="8a7b65735488a088" providerId="LiveId" clId="{AA3E9C44-A48B-4887-A5B8-C6B0F5AC4927}" dt="2024-11-07T07:04:39.712" v="22916" actId="14100"/>
          <ac:spMkLst>
            <pc:docMk/>
            <pc:sldMk cId="3854839931" sldId="2145707509"/>
            <ac:spMk id="40" creationId="{124EDD17-342F-6B79-6E0D-CADAE1CB91D0}"/>
          </ac:spMkLst>
        </pc:spChg>
        <pc:spChg chg="mod">
          <ac:chgData name="Lali Gagnidze" userId="8a7b65735488a088" providerId="LiveId" clId="{AA3E9C44-A48B-4887-A5B8-C6B0F5AC4927}" dt="2024-11-07T07:05:25.010" v="22919" actId="20577"/>
          <ac:spMkLst>
            <pc:docMk/>
            <pc:sldMk cId="3854839931" sldId="2145707509"/>
            <ac:spMk id="41" creationId="{74FDE677-88B4-FFCE-C925-0459E7EF2CFA}"/>
          </ac:spMkLst>
        </pc:spChg>
      </pc:sldChg>
      <pc:sldChg chg="modSp mod">
        <pc:chgData name="Lali Gagnidze" userId="8a7b65735488a088" providerId="LiveId" clId="{AA3E9C44-A48B-4887-A5B8-C6B0F5AC4927}" dt="2024-11-05T19:07:28.835" v="13446" actId="123"/>
        <pc:sldMkLst>
          <pc:docMk/>
          <pc:sldMk cId="1168893604" sldId="2145707513"/>
        </pc:sldMkLst>
        <pc:spChg chg="mod">
          <ac:chgData name="Lali Gagnidze" userId="8a7b65735488a088" providerId="LiveId" clId="{AA3E9C44-A48B-4887-A5B8-C6B0F5AC4927}" dt="2024-11-05T11:45:19.010" v="10344" actId="113"/>
          <ac:spMkLst>
            <pc:docMk/>
            <pc:sldMk cId="1168893604" sldId="2145707513"/>
            <ac:spMk id="2" creationId="{27A27878-0E65-43CF-7F0F-57F00453B917}"/>
          </ac:spMkLst>
        </pc:spChg>
        <pc:spChg chg="mod">
          <ac:chgData name="Lali Gagnidze" userId="8a7b65735488a088" providerId="LiveId" clId="{AA3E9C44-A48B-4887-A5B8-C6B0F5AC4927}" dt="2024-11-05T18:54:38.700" v="13240" actId="123"/>
          <ac:spMkLst>
            <pc:docMk/>
            <pc:sldMk cId="1168893604" sldId="2145707513"/>
            <ac:spMk id="3" creationId="{964ED3B9-12D6-9B1F-9B70-E9F2B5ECFCE2}"/>
          </ac:spMkLst>
        </pc:spChg>
        <pc:spChg chg="mod">
          <ac:chgData name="Lali Gagnidze" userId="8a7b65735488a088" providerId="LiveId" clId="{AA3E9C44-A48B-4887-A5B8-C6B0F5AC4927}" dt="2024-11-05T19:06:03.850" v="13334" actId="255"/>
          <ac:spMkLst>
            <pc:docMk/>
            <pc:sldMk cId="1168893604" sldId="2145707513"/>
            <ac:spMk id="4" creationId="{8DD27E47-BB13-42FD-5D6E-1F8F8C2871BF}"/>
          </ac:spMkLst>
        </pc:spChg>
        <pc:spChg chg="mod">
          <ac:chgData name="Lali Gagnidze" userId="8a7b65735488a088" providerId="LiveId" clId="{AA3E9C44-A48B-4887-A5B8-C6B0F5AC4927}" dt="2024-11-05T19:07:28.835" v="13446" actId="123"/>
          <ac:spMkLst>
            <pc:docMk/>
            <pc:sldMk cId="1168893604" sldId="2145707513"/>
            <ac:spMk id="7" creationId="{998B6CB3-F8B6-D6FA-BA64-8AC9842E516A}"/>
          </ac:spMkLst>
        </pc:spChg>
        <pc:spChg chg="mod">
          <ac:chgData name="Lali Gagnidze" userId="8a7b65735488a088" providerId="LiveId" clId="{AA3E9C44-A48B-4887-A5B8-C6B0F5AC4927}" dt="2024-11-05T18:56:26.452" v="13332" actId="207"/>
          <ac:spMkLst>
            <pc:docMk/>
            <pc:sldMk cId="1168893604" sldId="2145707513"/>
            <ac:spMk id="13" creationId="{4EEE2BB3-C8EC-DA3A-2152-D97D63141994}"/>
          </ac:spMkLst>
        </pc:spChg>
        <pc:spChg chg="mod">
          <ac:chgData name="Lali Gagnidze" userId="8a7b65735488a088" providerId="LiveId" clId="{AA3E9C44-A48B-4887-A5B8-C6B0F5AC4927}" dt="2024-11-05T19:07:20.852" v="13444" actId="14100"/>
          <ac:spMkLst>
            <pc:docMk/>
            <pc:sldMk cId="1168893604" sldId="2145707513"/>
            <ac:spMk id="14" creationId="{AC04314E-E8C0-11E9-7973-BEFB7996D9B0}"/>
          </ac:spMkLst>
        </pc:spChg>
      </pc:sldChg>
      <pc:sldChg chg="modSp mod">
        <pc:chgData name="Lali Gagnidze" userId="8a7b65735488a088" providerId="LiveId" clId="{AA3E9C44-A48B-4887-A5B8-C6B0F5AC4927}" dt="2024-11-05T13:50:37.557" v="10678" actId="123"/>
        <pc:sldMkLst>
          <pc:docMk/>
          <pc:sldMk cId="2094933647" sldId="2145707517"/>
        </pc:sldMkLst>
        <pc:spChg chg="mod">
          <ac:chgData name="Lali Gagnidze" userId="8a7b65735488a088" providerId="LiveId" clId="{AA3E9C44-A48B-4887-A5B8-C6B0F5AC4927}" dt="2024-11-03T18:14:33.403" v="3507"/>
          <ac:spMkLst>
            <pc:docMk/>
            <pc:sldMk cId="2094933647" sldId="2145707517"/>
            <ac:spMk id="2" creationId="{27A27878-0E65-43CF-7F0F-57F00453B917}"/>
          </ac:spMkLst>
        </pc:spChg>
        <pc:spChg chg="mod">
          <ac:chgData name="Lali Gagnidze" userId="8a7b65735488a088" providerId="LiveId" clId="{AA3E9C44-A48B-4887-A5B8-C6B0F5AC4927}" dt="2024-11-05T13:13:11.268" v="10593"/>
          <ac:spMkLst>
            <pc:docMk/>
            <pc:sldMk cId="2094933647" sldId="2145707517"/>
            <ac:spMk id="3" creationId="{964ED3B9-12D6-9B1F-9B70-E9F2B5ECFCE2}"/>
          </ac:spMkLst>
        </pc:spChg>
        <pc:spChg chg="mod">
          <ac:chgData name="Lali Gagnidze" userId="8a7b65735488a088" providerId="LiveId" clId="{AA3E9C44-A48B-4887-A5B8-C6B0F5AC4927}" dt="2024-11-05T13:50:37.557" v="10678" actId="123"/>
          <ac:spMkLst>
            <pc:docMk/>
            <pc:sldMk cId="2094933647" sldId="2145707517"/>
            <ac:spMk id="4" creationId="{8DD27E47-BB13-42FD-5D6E-1F8F8C2871BF}"/>
          </ac:spMkLst>
        </pc:spChg>
        <pc:spChg chg="mod">
          <ac:chgData name="Lali Gagnidze" userId="8a7b65735488a088" providerId="LiveId" clId="{AA3E9C44-A48B-4887-A5B8-C6B0F5AC4927}" dt="2024-11-05T13:15:29.142" v="10674" actId="255"/>
          <ac:spMkLst>
            <pc:docMk/>
            <pc:sldMk cId="2094933647" sldId="2145707517"/>
            <ac:spMk id="7" creationId="{EC84A062-A1E5-B42D-1636-54D3581CBF53}"/>
          </ac:spMkLst>
        </pc:spChg>
      </pc:sldChg>
      <pc:sldChg chg="modSp mod">
        <pc:chgData name="Lali Gagnidze" userId="8a7b65735488a088" providerId="LiveId" clId="{AA3E9C44-A48B-4887-A5B8-C6B0F5AC4927}" dt="2024-11-07T15:55:17.678" v="23469" actId="123"/>
        <pc:sldMkLst>
          <pc:docMk/>
          <pc:sldMk cId="3469974732" sldId="2145707518"/>
        </pc:sldMkLst>
        <pc:spChg chg="mod">
          <ac:chgData name="Lali Gagnidze" userId="8a7b65735488a088" providerId="LiveId" clId="{AA3E9C44-A48B-4887-A5B8-C6B0F5AC4927}" dt="2024-11-03T15:32:59.481" v="1499" actId="6549"/>
          <ac:spMkLst>
            <pc:docMk/>
            <pc:sldMk cId="3469974732" sldId="2145707518"/>
            <ac:spMk id="4" creationId="{507260DA-1DD2-CC5E-1102-DD2CAC0CA58E}"/>
          </ac:spMkLst>
        </pc:spChg>
        <pc:spChg chg="mod">
          <ac:chgData name="Lali Gagnidze" userId="8a7b65735488a088" providerId="LiveId" clId="{AA3E9C44-A48B-4887-A5B8-C6B0F5AC4927}" dt="2024-11-03T15:46:18.534" v="2047" actId="20577"/>
          <ac:spMkLst>
            <pc:docMk/>
            <pc:sldMk cId="3469974732" sldId="2145707518"/>
            <ac:spMk id="11" creationId="{706FC845-0008-ED09-E1A1-BF2BD2D10CD1}"/>
          </ac:spMkLst>
        </pc:spChg>
        <pc:spChg chg="mod">
          <ac:chgData name="Lali Gagnidze" userId="8a7b65735488a088" providerId="LiveId" clId="{AA3E9C44-A48B-4887-A5B8-C6B0F5AC4927}" dt="2024-11-03T15:40:34.756" v="1892" actId="255"/>
          <ac:spMkLst>
            <pc:docMk/>
            <pc:sldMk cId="3469974732" sldId="2145707518"/>
            <ac:spMk id="12" creationId="{3864C9F4-32C8-F3B7-4552-ECFB063E2FB4}"/>
          </ac:spMkLst>
        </pc:spChg>
        <pc:spChg chg="mod">
          <ac:chgData name="Lali Gagnidze" userId="8a7b65735488a088" providerId="LiveId" clId="{AA3E9C44-A48B-4887-A5B8-C6B0F5AC4927}" dt="2024-11-03T15:33:32.591" v="1596" actId="20577"/>
          <ac:spMkLst>
            <pc:docMk/>
            <pc:sldMk cId="3469974732" sldId="2145707518"/>
            <ac:spMk id="13" creationId="{8F96EE88-5A39-FFE3-1434-79352F57C5BF}"/>
          </ac:spMkLst>
        </pc:spChg>
        <pc:spChg chg="mod">
          <ac:chgData name="Lali Gagnidze" userId="8a7b65735488a088" providerId="LiveId" clId="{AA3E9C44-A48B-4887-A5B8-C6B0F5AC4927}" dt="2024-11-07T15:55:17.678" v="23469" actId="123"/>
          <ac:spMkLst>
            <pc:docMk/>
            <pc:sldMk cId="3469974732" sldId="2145707518"/>
            <ac:spMk id="14" creationId="{693EBAC2-309D-205C-9062-247F9E9220DA}"/>
          </ac:spMkLst>
        </pc:spChg>
        <pc:spChg chg="mod">
          <ac:chgData name="Lali Gagnidze" userId="8a7b65735488a088" providerId="LiveId" clId="{AA3E9C44-A48B-4887-A5B8-C6B0F5AC4927}" dt="2024-11-03T15:41:53.160" v="1898" actId="255"/>
          <ac:spMkLst>
            <pc:docMk/>
            <pc:sldMk cId="3469974732" sldId="2145707518"/>
            <ac:spMk id="23" creationId="{2FA9DBB1-5649-ABFE-4C7E-86033A9C4F1E}"/>
          </ac:spMkLst>
        </pc:spChg>
      </pc:sldChg>
      <pc:sldChg chg="modSp mod">
        <pc:chgData name="Lali Gagnidze" userId="8a7b65735488a088" providerId="LiveId" clId="{AA3E9C44-A48B-4887-A5B8-C6B0F5AC4927}" dt="2024-11-07T06:52:38.114" v="22901" actId="20577"/>
        <pc:sldMkLst>
          <pc:docMk/>
          <pc:sldMk cId="200191946" sldId="2145707519"/>
        </pc:sldMkLst>
        <pc:spChg chg="mod">
          <ac:chgData name="Lali Gagnidze" userId="8a7b65735488a088" providerId="LiveId" clId="{AA3E9C44-A48B-4887-A5B8-C6B0F5AC4927}" dt="2024-11-04T12:32:17.400" v="5754" actId="255"/>
          <ac:spMkLst>
            <pc:docMk/>
            <pc:sldMk cId="200191946" sldId="2145707519"/>
            <ac:spMk id="4" creationId="{31CC5F90-58D8-824C-D423-BC6E32B64438}"/>
          </ac:spMkLst>
        </pc:spChg>
        <pc:spChg chg="mod">
          <ac:chgData name="Lali Gagnidze" userId="8a7b65735488a088" providerId="LiveId" clId="{AA3E9C44-A48B-4887-A5B8-C6B0F5AC4927}" dt="2024-11-04T12:47:39.480" v="6650" actId="255"/>
          <ac:spMkLst>
            <pc:docMk/>
            <pc:sldMk cId="200191946" sldId="2145707519"/>
            <ac:spMk id="7" creationId="{CDEC2002-180C-2C81-F56F-9E297D236AF4}"/>
          </ac:spMkLst>
        </pc:spChg>
        <pc:spChg chg="mod">
          <ac:chgData name="Lali Gagnidze" userId="8a7b65735488a088" providerId="LiveId" clId="{AA3E9C44-A48B-4887-A5B8-C6B0F5AC4927}" dt="2024-11-07T06:50:29.336" v="22890" actId="20577"/>
          <ac:spMkLst>
            <pc:docMk/>
            <pc:sldMk cId="200191946" sldId="2145707519"/>
            <ac:spMk id="17" creationId="{AC54F9DB-F852-D964-4780-0288090FBDF6}"/>
          </ac:spMkLst>
        </pc:spChg>
        <pc:spChg chg="mod">
          <ac:chgData name="Lali Gagnidze" userId="8a7b65735488a088" providerId="LiveId" clId="{AA3E9C44-A48B-4887-A5B8-C6B0F5AC4927}" dt="2024-11-04T12:46:46.569" v="6596" actId="14100"/>
          <ac:spMkLst>
            <pc:docMk/>
            <pc:sldMk cId="200191946" sldId="2145707519"/>
            <ac:spMk id="19" creationId="{05400FA6-A0FD-8470-2AF6-9EDF26621C8D}"/>
          </ac:spMkLst>
        </pc:spChg>
        <pc:spChg chg="mod">
          <ac:chgData name="Lali Gagnidze" userId="8a7b65735488a088" providerId="LiveId" clId="{AA3E9C44-A48B-4887-A5B8-C6B0F5AC4927}" dt="2024-11-04T12:46:43.483" v="6595" actId="14100"/>
          <ac:spMkLst>
            <pc:docMk/>
            <pc:sldMk cId="200191946" sldId="2145707519"/>
            <ac:spMk id="22" creationId="{7711055F-A140-910B-28F1-54A934F4CDE6}"/>
          </ac:spMkLst>
        </pc:spChg>
        <pc:spChg chg="mod">
          <ac:chgData name="Lali Gagnidze" userId="8a7b65735488a088" providerId="LiveId" clId="{AA3E9C44-A48B-4887-A5B8-C6B0F5AC4927}" dt="2024-11-04T12:32:01.921" v="5753"/>
          <ac:spMkLst>
            <pc:docMk/>
            <pc:sldMk cId="200191946" sldId="2145707519"/>
            <ac:spMk id="27" creationId="{2F930168-3F51-203F-A34D-44CC75853CF7}"/>
          </ac:spMkLst>
        </pc:spChg>
        <pc:spChg chg="mod">
          <ac:chgData name="Lali Gagnidze" userId="8a7b65735488a088" providerId="LiveId" clId="{AA3E9C44-A48B-4887-A5B8-C6B0F5AC4927}" dt="2024-11-07T06:52:38.114" v="22901" actId="20577"/>
          <ac:spMkLst>
            <pc:docMk/>
            <pc:sldMk cId="200191946" sldId="2145707519"/>
            <ac:spMk id="28" creationId="{EACE8E37-7FF0-0A7A-DEA3-D637DA168A96}"/>
          </ac:spMkLst>
        </pc:spChg>
      </pc:sldChg>
      <pc:sldChg chg="modSp mod">
        <pc:chgData name="Lali Gagnidze" userId="8a7b65735488a088" providerId="LiveId" clId="{AA3E9C44-A48B-4887-A5B8-C6B0F5AC4927}" dt="2024-11-03T16:49:39.189" v="2764" actId="20577"/>
        <pc:sldMkLst>
          <pc:docMk/>
          <pc:sldMk cId="2369796157" sldId="2145707520"/>
        </pc:sldMkLst>
        <pc:spChg chg="mod">
          <ac:chgData name="Lali Gagnidze" userId="8a7b65735488a088" providerId="LiveId" clId="{AA3E9C44-A48B-4887-A5B8-C6B0F5AC4927}" dt="2024-11-03T16:49:39.189" v="2764" actId="20577"/>
          <ac:spMkLst>
            <pc:docMk/>
            <pc:sldMk cId="2369796157" sldId="2145707520"/>
            <ac:spMk id="2" creationId="{4B2A9B17-D26A-A0BC-5666-04ECFBB7D7F0}"/>
          </ac:spMkLst>
        </pc:spChg>
      </pc:sldChg>
      <pc:sldChg chg="modSp mod">
        <pc:chgData name="Lali Gagnidze" userId="8a7b65735488a088" providerId="LiveId" clId="{AA3E9C44-A48B-4887-A5B8-C6B0F5AC4927}" dt="2024-11-07T06:26:16.207" v="22777" actId="20577"/>
        <pc:sldMkLst>
          <pc:docMk/>
          <pc:sldMk cId="3023595255" sldId="2145707521"/>
        </pc:sldMkLst>
        <pc:spChg chg="mod">
          <ac:chgData name="Lali Gagnidze" userId="8a7b65735488a088" providerId="LiveId" clId="{AA3E9C44-A48B-4887-A5B8-C6B0F5AC4927}" dt="2024-11-03T17:54:00.660" v="3131" actId="20577"/>
          <ac:spMkLst>
            <pc:docMk/>
            <pc:sldMk cId="3023595255" sldId="2145707521"/>
            <ac:spMk id="2" creationId="{FF504152-7A04-3937-28EB-07592F7DA093}"/>
          </ac:spMkLst>
        </pc:spChg>
        <pc:spChg chg="mod">
          <ac:chgData name="Lali Gagnidze" userId="8a7b65735488a088" providerId="LiveId" clId="{AA3E9C44-A48B-4887-A5B8-C6B0F5AC4927}" dt="2024-11-03T17:44:57.068" v="3070"/>
          <ac:spMkLst>
            <pc:docMk/>
            <pc:sldMk cId="3023595255" sldId="2145707521"/>
            <ac:spMk id="8" creationId="{47E07BC3-D1BA-E74E-42B8-B690B30F843D}"/>
          </ac:spMkLst>
        </pc:spChg>
        <pc:spChg chg="mod">
          <ac:chgData name="Lali Gagnidze" userId="8a7b65735488a088" providerId="LiveId" clId="{AA3E9C44-A48B-4887-A5B8-C6B0F5AC4927}" dt="2024-11-03T17:48:24.587" v="3079"/>
          <ac:spMkLst>
            <pc:docMk/>
            <pc:sldMk cId="3023595255" sldId="2145707521"/>
            <ac:spMk id="10" creationId="{3AE61A4F-AADD-A156-9976-4F0DF9FFAC26}"/>
          </ac:spMkLst>
        </pc:spChg>
        <pc:spChg chg="mod">
          <ac:chgData name="Lali Gagnidze" userId="8a7b65735488a088" providerId="LiveId" clId="{AA3E9C44-A48B-4887-A5B8-C6B0F5AC4927}" dt="2024-11-03T17:49:14.823" v="3084"/>
          <ac:spMkLst>
            <pc:docMk/>
            <pc:sldMk cId="3023595255" sldId="2145707521"/>
            <ac:spMk id="22" creationId="{6C2AAAA8-67B2-1EDD-C79C-D110B8AD89B1}"/>
          </ac:spMkLst>
        </pc:spChg>
        <pc:spChg chg="mod">
          <ac:chgData name="Lali Gagnidze" userId="8a7b65735488a088" providerId="LiveId" clId="{AA3E9C44-A48B-4887-A5B8-C6B0F5AC4927}" dt="2024-11-03T18:24:23.139" v="3907" actId="20577"/>
          <ac:spMkLst>
            <pc:docMk/>
            <pc:sldMk cId="3023595255" sldId="2145707521"/>
            <ac:spMk id="42" creationId="{FA7DE197-FE57-6613-121A-F6475F428B0E}"/>
          </ac:spMkLst>
        </pc:spChg>
        <pc:spChg chg="mod">
          <ac:chgData name="Lali Gagnidze" userId="8a7b65735488a088" providerId="LiveId" clId="{AA3E9C44-A48B-4887-A5B8-C6B0F5AC4927}" dt="2024-11-03T18:14:48.777" v="3509" actId="14100"/>
          <ac:spMkLst>
            <pc:docMk/>
            <pc:sldMk cId="3023595255" sldId="2145707521"/>
            <ac:spMk id="45" creationId="{08AA1AD1-CB69-4DC2-121E-E840E0E5C476}"/>
          </ac:spMkLst>
        </pc:spChg>
        <pc:spChg chg="mod">
          <ac:chgData name="Lali Gagnidze" userId="8a7b65735488a088" providerId="LiveId" clId="{AA3E9C44-A48B-4887-A5B8-C6B0F5AC4927}" dt="2024-11-03T18:11:25.263" v="3487" actId="14100"/>
          <ac:spMkLst>
            <pc:docMk/>
            <pc:sldMk cId="3023595255" sldId="2145707521"/>
            <ac:spMk id="48" creationId="{1C568BFD-C1FF-DD8A-F82F-6B21CC680AAD}"/>
          </ac:spMkLst>
        </pc:spChg>
        <pc:graphicFrameChg chg="mod modGraphic">
          <ac:chgData name="Lali Gagnidze" userId="8a7b65735488a088" providerId="LiveId" clId="{AA3E9C44-A48B-4887-A5B8-C6B0F5AC4927}" dt="2024-11-07T06:26:16.207" v="22777" actId="20577"/>
          <ac:graphicFrameMkLst>
            <pc:docMk/>
            <pc:sldMk cId="3023595255" sldId="2145707521"/>
            <ac:graphicFrameMk id="6" creationId="{4634B938-5FEE-4F6B-ECAA-2EB83AC1F742}"/>
          </ac:graphicFrameMkLst>
        </pc:graphicFrameChg>
        <pc:graphicFrameChg chg="mod modGraphic">
          <ac:chgData name="Lali Gagnidze" userId="8a7b65735488a088" providerId="LiveId" clId="{AA3E9C44-A48B-4887-A5B8-C6B0F5AC4927}" dt="2024-11-07T06:04:00.299" v="22756" actId="20577"/>
          <ac:graphicFrameMkLst>
            <pc:docMk/>
            <pc:sldMk cId="3023595255" sldId="2145707521"/>
            <ac:graphicFrameMk id="36" creationId="{D83615DC-94DB-5A54-2F12-1B4BEC03310D}"/>
          </ac:graphicFrameMkLst>
        </pc:graphicFrameChg>
        <pc:cxnChg chg="mod">
          <ac:chgData name="Lali Gagnidze" userId="8a7b65735488a088" providerId="LiveId" clId="{AA3E9C44-A48B-4887-A5B8-C6B0F5AC4927}" dt="2024-11-03T18:12:52.966" v="3491" actId="1076"/>
          <ac:cxnSpMkLst>
            <pc:docMk/>
            <pc:sldMk cId="3023595255" sldId="2145707521"/>
            <ac:cxnSpMk id="33" creationId="{8CEE9787-8488-325C-5000-7FA0B89E4971}"/>
          </ac:cxnSpMkLst>
        </pc:cxnChg>
      </pc:sldChg>
      <pc:sldChg chg="modSp mod">
        <pc:chgData name="Lali Gagnidze" userId="8a7b65735488a088" providerId="LiveId" clId="{AA3E9C44-A48B-4887-A5B8-C6B0F5AC4927}" dt="2024-11-03T18:27:22.886" v="4142" actId="20577"/>
        <pc:sldMkLst>
          <pc:docMk/>
          <pc:sldMk cId="1628886486" sldId="2145707522"/>
        </pc:sldMkLst>
        <pc:spChg chg="mod">
          <ac:chgData name="Lali Gagnidze" userId="8a7b65735488a088" providerId="LiveId" clId="{AA3E9C44-A48B-4887-A5B8-C6B0F5AC4927}" dt="2024-11-03T17:54:44.165" v="3183" actId="14100"/>
          <ac:spMkLst>
            <pc:docMk/>
            <pc:sldMk cId="1628886486" sldId="2145707522"/>
            <ac:spMk id="2" creationId="{F2101C5E-D9C0-20A6-D991-D6D3D108FD57}"/>
          </ac:spMkLst>
        </pc:spChg>
        <pc:spChg chg="mod">
          <ac:chgData name="Lali Gagnidze" userId="8a7b65735488a088" providerId="LiveId" clId="{AA3E9C44-A48B-4887-A5B8-C6B0F5AC4927}" dt="2024-11-03T18:24:50.047" v="3973" actId="14100"/>
          <ac:spMkLst>
            <pc:docMk/>
            <pc:sldMk cId="1628886486" sldId="2145707522"/>
            <ac:spMk id="29" creationId="{CB7CBC02-38BA-9E40-E768-E0884DCBB960}"/>
          </ac:spMkLst>
        </pc:spChg>
        <pc:spChg chg="mod">
          <ac:chgData name="Lali Gagnidze" userId="8a7b65735488a088" providerId="LiveId" clId="{AA3E9C44-A48B-4887-A5B8-C6B0F5AC4927}" dt="2024-11-03T18:25:18.947" v="4013" actId="14100"/>
          <ac:spMkLst>
            <pc:docMk/>
            <pc:sldMk cId="1628886486" sldId="2145707522"/>
            <ac:spMk id="36" creationId="{2DE836D4-B713-9703-6016-C44E264965B7}"/>
          </ac:spMkLst>
        </pc:spChg>
        <pc:spChg chg="mod">
          <ac:chgData name="Lali Gagnidze" userId="8a7b65735488a088" providerId="LiveId" clId="{AA3E9C44-A48B-4887-A5B8-C6B0F5AC4927}" dt="2024-11-03T17:45:48.023" v="3072"/>
          <ac:spMkLst>
            <pc:docMk/>
            <pc:sldMk cId="1628886486" sldId="2145707522"/>
            <ac:spMk id="43" creationId="{9EAB3CC5-D184-9443-B6A3-4B892CF772DA}"/>
          </ac:spMkLst>
        </pc:spChg>
        <pc:spChg chg="mod">
          <ac:chgData name="Lali Gagnidze" userId="8a7b65735488a088" providerId="LiveId" clId="{AA3E9C44-A48B-4887-A5B8-C6B0F5AC4927}" dt="2024-11-03T18:26:15.889" v="4094" actId="6549"/>
          <ac:spMkLst>
            <pc:docMk/>
            <pc:sldMk cId="1628886486" sldId="2145707522"/>
            <ac:spMk id="54" creationId="{8757E124-9AE4-69B6-A71D-D4E02BFF4BA8}"/>
          </ac:spMkLst>
        </pc:spChg>
        <pc:spChg chg="mod">
          <ac:chgData name="Lali Gagnidze" userId="8a7b65735488a088" providerId="LiveId" clId="{AA3E9C44-A48B-4887-A5B8-C6B0F5AC4927}" dt="2024-11-03T17:44:57.068" v="3070"/>
          <ac:spMkLst>
            <pc:docMk/>
            <pc:sldMk cId="1628886486" sldId="2145707522"/>
            <ac:spMk id="73" creationId="{2E3C7CDA-4AF5-C07B-69D3-03E4EA3E01B4}"/>
          </ac:spMkLst>
        </pc:spChg>
        <pc:graphicFrameChg chg="mod modGraphic">
          <ac:chgData name="Lali Gagnidze" userId="8a7b65735488a088" providerId="LiveId" clId="{AA3E9C44-A48B-4887-A5B8-C6B0F5AC4927}" dt="2024-11-03T18:26:52.423" v="4122" actId="14100"/>
          <ac:graphicFrameMkLst>
            <pc:docMk/>
            <pc:sldMk cId="1628886486" sldId="2145707522"/>
            <ac:graphicFrameMk id="77" creationId="{8861B7A8-97F1-CC20-B9B1-59AE465FEF85}"/>
          </ac:graphicFrameMkLst>
        </pc:graphicFrameChg>
        <pc:graphicFrameChg chg="modGraphic">
          <ac:chgData name="Lali Gagnidze" userId="8a7b65735488a088" providerId="LiveId" clId="{AA3E9C44-A48B-4887-A5B8-C6B0F5AC4927}" dt="2024-11-03T18:27:22.886" v="4142" actId="20577"/>
          <ac:graphicFrameMkLst>
            <pc:docMk/>
            <pc:sldMk cId="1628886486" sldId="2145707522"/>
            <ac:graphicFrameMk id="78" creationId="{F4F935D6-3933-343F-06FB-8D24BC68961D}"/>
          </ac:graphicFrameMkLst>
        </pc:graphicFrameChg>
      </pc:sldChg>
      <pc:sldChg chg="modSp mod">
        <pc:chgData name="Lali Gagnidze" userId="8a7b65735488a088" providerId="LiveId" clId="{AA3E9C44-A48B-4887-A5B8-C6B0F5AC4927}" dt="2024-11-07T08:27:06.783" v="23237" actId="20577"/>
        <pc:sldMkLst>
          <pc:docMk/>
          <pc:sldMk cId="3818048120" sldId="2145707528"/>
        </pc:sldMkLst>
        <pc:spChg chg="mod">
          <ac:chgData name="Lali Gagnidze" userId="8a7b65735488a088" providerId="LiveId" clId="{AA3E9C44-A48B-4887-A5B8-C6B0F5AC4927}" dt="2024-11-05T18:29:07.083" v="12333"/>
          <ac:spMkLst>
            <pc:docMk/>
            <pc:sldMk cId="3818048120" sldId="2145707528"/>
            <ac:spMk id="5" creationId="{55D71FCF-7282-0986-CC86-EBB496C64BD2}"/>
          </ac:spMkLst>
        </pc:spChg>
        <pc:spChg chg="mod">
          <ac:chgData name="Lali Gagnidze" userId="8a7b65735488a088" providerId="LiveId" clId="{AA3E9C44-A48B-4887-A5B8-C6B0F5AC4927}" dt="2024-11-07T08:26:18.864" v="23192" actId="255"/>
          <ac:spMkLst>
            <pc:docMk/>
            <pc:sldMk cId="3818048120" sldId="2145707528"/>
            <ac:spMk id="6" creationId="{0DF51FAF-FABE-A902-334D-9D3862C2681F}"/>
          </ac:spMkLst>
        </pc:spChg>
        <pc:spChg chg="mod">
          <ac:chgData name="Lali Gagnidze" userId="8a7b65735488a088" providerId="LiveId" clId="{AA3E9C44-A48B-4887-A5B8-C6B0F5AC4927}" dt="2024-11-07T08:26:18.864" v="23192" actId="255"/>
          <ac:spMkLst>
            <pc:docMk/>
            <pc:sldMk cId="3818048120" sldId="2145707528"/>
            <ac:spMk id="7" creationId="{03BC6465-AE1F-CD06-8524-B994A0638784}"/>
          </ac:spMkLst>
        </pc:spChg>
        <pc:spChg chg="mod">
          <ac:chgData name="Lali Gagnidze" userId="8a7b65735488a088" providerId="LiveId" clId="{AA3E9C44-A48B-4887-A5B8-C6B0F5AC4927}" dt="2024-11-07T08:26:18.864" v="23192" actId="255"/>
          <ac:spMkLst>
            <pc:docMk/>
            <pc:sldMk cId="3818048120" sldId="2145707528"/>
            <ac:spMk id="8" creationId="{65367F09-6266-674A-FE24-82A0BD842A59}"/>
          </ac:spMkLst>
        </pc:spChg>
        <pc:spChg chg="mod">
          <ac:chgData name="Lali Gagnidze" userId="8a7b65735488a088" providerId="LiveId" clId="{AA3E9C44-A48B-4887-A5B8-C6B0F5AC4927}" dt="2024-11-07T08:26:18.864" v="23192" actId="255"/>
          <ac:spMkLst>
            <pc:docMk/>
            <pc:sldMk cId="3818048120" sldId="2145707528"/>
            <ac:spMk id="9" creationId="{037BE8FF-3456-8316-0484-59285B32C784}"/>
          </ac:spMkLst>
        </pc:spChg>
        <pc:spChg chg="mod">
          <ac:chgData name="Lali Gagnidze" userId="8a7b65735488a088" providerId="LiveId" clId="{AA3E9C44-A48B-4887-A5B8-C6B0F5AC4927}" dt="2024-11-07T08:26:18.864" v="23192" actId="255"/>
          <ac:spMkLst>
            <pc:docMk/>
            <pc:sldMk cId="3818048120" sldId="2145707528"/>
            <ac:spMk id="10" creationId="{5DB7881B-BE6C-0A4F-3E1F-B41F15162200}"/>
          </ac:spMkLst>
        </pc:spChg>
        <pc:spChg chg="mod">
          <ac:chgData name="Lali Gagnidze" userId="8a7b65735488a088" providerId="LiveId" clId="{AA3E9C44-A48B-4887-A5B8-C6B0F5AC4927}" dt="2024-11-07T08:26:18.864" v="23192" actId="255"/>
          <ac:spMkLst>
            <pc:docMk/>
            <pc:sldMk cId="3818048120" sldId="2145707528"/>
            <ac:spMk id="11" creationId="{D5F973CC-A0E8-24CA-E877-649D0FA484E9}"/>
          </ac:spMkLst>
        </pc:spChg>
        <pc:spChg chg="mod">
          <ac:chgData name="Lali Gagnidze" userId="8a7b65735488a088" providerId="LiveId" clId="{AA3E9C44-A48B-4887-A5B8-C6B0F5AC4927}" dt="2024-11-07T08:26:18.864" v="23192" actId="255"/>
          <ac:spMkLst>
            <pc:docMk/>
            <pc:sldMk cId="3818048120" sldId="2145707528"/>
            <ac:spMk id="12" creationId="{FFD19935-934F-F6F7-ED4D-ACA87BD48A4C}"/>
          </ac:spMkLst>
        </pc:spChg>
        <pc:spChg chg="mod">
          <ac:chgData name="Lali Gagnidze" userId="8a7b65735488a088" providerId="LiveId" clId="{AA3E9C44-A48B-4887-A5B8-C6B0F5AC4927}" dt="2024-11-07T08:26:18.864" v="23192" actId="255"/>
          <ac:spMkLst>
            <pc:docMk/>
            <pc:sldMk cId="3818048120" sldId="2145707528"/>
            <ac:spMk id="13" creationId="{F9823D8E-0265-0CB1-0DE7-D0A5DD71B922}"/>
          </ac:spMkLst>
        </pc:spChg>
        <pc:spChg chg="mod">
          <ac:chgData name="Lali Gagnidze" userId="8a7b65735488a088" providerId="LiveId" clId="{AA3E9C44-A48B-4887-A5B8-C6B0F5AC4927}" dt="2024-11-07T08:26:18.864" v="23192" actId="255"/>
          <ac:spMkLst>
            <pc:docMk/>
            <pc:sldMk cId="3818048120" sldId="2145707528"/>
            <ac:spMk id="14" creationId="{69D08D2B-1195-E772-F005-1898E2356C97}"/>
          </ac:spMkLst>
        </pc:spChg>
        <pc:spChg chg="mod">
          <ac:chgData name="Lali Gagnidze" userId="8a7b65735488a088" providerId="LiveId" clId="{AA3E9C44-A48B-4887-A5B8-C6B0F5AC4927}" dt="2024-11-07T08:26:18.864" v="23192" actId="255"/>
          <ac:spMkLst>
            <pc:docMk/>
            <pc:sldMk cId="3818048120" sldId="2145707528"/>
            <ac:spMk id="15" creationId="{2111C5E0-1322-A3A5-B19B-3D5DC57C087C}"/>
          </ac:spMkLst>
        </pc:spChg>
        <pc:spChg chg="mod">
          <ac:chgData name="Lali Gagnidze" userId="8a7b65735488a088" providerId="LiveId" clId="{AA3E9C44-A48B-4887-A5B8-C6B0F5AC4927}" dt="2024-11-07T08:26:18.864" v="23192" actId="255"/>
          <ac:spMkLst>
            <pc:docMk/>
            <pc:sldMk cId="3818048120" sldId="2145707528"/>
            <ac:spMk id="16" creationId="{4C928F3E-4AD5-C618-6E17-7EC6229E2C20}"/>
          </ac:spMkLst>
        </pc:spChg>
        <pc:spChg chg="mod">
          <ac:chgData name="Lali Gagnidze" userId="8a7b65735488a088" providerId="LiveId" clId="{AA3E9C44-A48B-4887-A5B8-C6B0F5AC4927}" dt="2024-11-07T08:26:18.864" v="23192" actId="255"/>
          <ac:spMkLst>
            <pc:docMk/>
            <pc:sldMk cId="3818048120" sldId="2145707528"/>
            <ac:spMk id="17" creationId="{51F2D40D-8D67-AB5D-6F34-255224E6790D}"/>
          </ac:spMkLst>
        </pc:spChg>
        <pc:spChg chg="mod">
          <ac:chgData name="Lali Gagnidze" userId="8a7b65735488a088" providerId="LiveId" clId="{AA3E9C44-A48B-4887-A5B8-C6B0F5AC4927}" dt="2024-11-05T18:24:27.843" v="12332" actId="255"/>
          <ac:spMkLst>
            <pc:docMk/>
            <pc:sldMk cId="3818048120" sldId="2145707528"/>
            <ac:spMk id="18" creationId="{55F99F48-C88A-EBD7-FFDB-D3151669356C}"/>
          </ac:spMkLst>
        </pc:spChg>
        <pc:spChg chg="mod">
          <ac:chgData name="Lali Gagnidze" userId="8a7b65735488a088" providerId="LiveId" clId="{AA3E9C44-A48B-4887-A5B8-C6B0F5AC4927}" dt="2024-11-07T08:27:06.783" v="23237" actId="20577"/>
          <ac:spMkLst>
            <pc:docMk/>
            <pc:sldMk cId="3818048120" sldId="2145707528"/>
            <ac:spMk id="19" creationId="{E82388A9-424B-1D38-DC3B-A39BD4955020}"/>
          </ac:spMkLst>
        </pc:spChg>
      </pc:sldChg>
      <pc:sldChg chg="addSp delSp modSp mod">
        <pc:chgData name="Lali Gagnidze" userId="8a7b65735488a088" providerId="LiveId" clId="{AA3E9C44-A48B-4887-A5B8-C6B0F5AC4927}" dt="2024-11-07T05:58:41.509" v="22705" actId="1076"/>
        <pc:sldMkLst>
          <pc:docMk/>
          <pc:sldMk cId="4225162058" sldId="2145707529"/>
        </pc:sldMkLst>
        <pc:spChg chg="mod">
          <ac:chgData name="Lali Gagnidze" userId="8a7b65735488a088" providerId="LiveId" clId="{AA3E9C44-A48B-4887-A5B8-C6B0F5AC4927}" dt="2024-11-03T17:27:01.231" v="2867" actId="255"/>
          <ac:spMkLst>
            <pc:docMk/>
            <pc:sldMk cId="4225162058" sldId="2145707529"/>
            <ac:spMk id="3" creationId="{9F9ABE7D-FF00-31D2-BF59-B47A05B0387C}"/>
          </ac:spMkLst>
        </pc:spChg>
        <pc:spChg chg="mod">
          <ac:chgData name="Lali Gagnidze" userId="8a7b65735488a088" providerId="LiveId" clId="{AA3E9C44-A48B-4887-A5B8-C6B0F5AC4927}" dt="2024-11-03T16:04:54.611" v="2242" actId="20577"/>
          <ac:spMkLst>
            <pc:docMk/>
            <pc:sldMk cId="4225162058" sldId="2145707529"/>
            <ac:spMk id="4" creationId="{9AC2443B-3FAA-F27F-1A8D-3C4834862A99}"/>
          </ac:spMkLst>
        </pc:spChg>
        <pc:spChg chg="mod">
          <ac:chgData name="Lali Gagnidze" userId="8a7b65735488a088" providerId="LiveId" clId="{AA3E9C44-A48B-4887-A5B8-C6B0F5AC4927}" dt="2024-11-03T16:10:27.971" v="2302"/>
          <ac:spMkLst>
            <pc:docMk/>
            <pc:sldMk cId="4225162058" sldId="2145707529"/>
            <ac:spMk id="5" creationId="{68BE198B-463B-82A0-4DF3-5245B57883D0}"/>
          </ac:spMkLst>
        </pc:spChg>
        <pc:spChg chg="add del">
          <ac:chgData name="Lali Gagnidze" userId="8a7b65735488a088" providerId="LiveId" clId="{AA3E9C44-A48B-4887-A5B8-C6B0F5AC4927}" dt="2024-11-03T16:08:10.176" v="2294" actId="22"/>
          <ac:spMkLst>
            <pc:docMk/>
            <pc:sldMk cId="4225162058" sldId="2145707529"/>
            <ac:spMk id="6" creationId="{888E6F7A-40A0-EF60-7DD7-1983D7D75898}"/>
          </ac:spMkLst>
        </pc:spChg>
        <pc:spChg chg="mod">
          <ac:chgData name="Lali Gagnidze" userId="8a7b65735488a088" providerId="LiveId" clId="{AA3E9C44-A48B-4887-A5B8-C6B0F5AC4927}" dt="2024-11-07T05:58:27.081" v="22704" actId="20577"/>
          <ac:spMkLst>
            <pc:docMk/>
            <pc:sldMk cId="4225162058" sldId="2145707529"/>
            <ac:spMk id="8" creationId="{77C736DE-4A61-9E83-2038-483E88A8B4CF}"/>
          </ac:spMkLst>
        </pc:spChg>
        <pc:spChg chg="mod">
          <ac:chgData name="Lali Gagnidze" userId="8a7b65735488a088" providerId="LiveId" clId="{AA3E9C44-A48B-4887-A5B8-C6B0F5AC4927}" dt="2024-11-07T05:58:19.283" v="22702" actId="20577"/>
          <ac:spMkLst>
            <pc:docMk/>
            <pc:sldMk cId="4225162058" sldId="2145707529"/>
            <ac:spMk id="13" creationId="{6CC0CBBE-CC9C-DF09-947E-1F660FA0B724}"/>
          </ac:spMkLst>
        </pc:spChg>
        <pc:spChg chg="mod">
          <ac:chgData name="Lali Gagnidze" userId="8a7b65735488a088" providerId="LiveId" clId="{AA3E9C44-A48B-4887-A5B8-C6B0F5AC4927}" dt="2024-11-03T17:27:07.387" v="2868" actId="255"/>
          <ac:spMkLst>
            <pc:docMk/>
            <pc:sldMk cId="4225162058" sldId="2145707529"/>
            <ac:spMk id="15" creationId="{D9F3ED4E-910F-1759-A355-635CA467C11C}"/>
          </ac:spMkLst>
        </pc:spChg>
        <pc:spChg chg="mod">
          <ac:chgData name="Lali Gagnidze" userId="8a7b65735488a088" providerId="LiveId" clId="{AA3E9C44-A48B-4887-A5B8-C6B0F5AC4927}" dt="2024-11-07T05:56:48.306" v="22696" actId="1076"/>
          <ac:spMkLst>
            <pc:docMk/>
            <pc:sldMk cId="4225162058" sldId="2145707529"/>
            <ac:spMk id="16" creationId="{DFB0B362-5D21-9AFD-09B5-1826B1DD164C}"/>
          </ac:spMkLst>
        </pc:spChg>
        <pc:spChg chg="mod">
          <ac:chgData name="Lali Gagnidze" userId="8a7b65735488a088" providerId="LiveId" clId="{AA3E9C44-A48B-4887-A5B8-C6B0F5AC4927}" dt="2024-11-03T17:26:22.438" v="2842" actId="1076"/>
          <ac:spMkLst>
            <pc:docMk/>
            <pc:sldMk cId="4225162058" sldId="2145707529"/>
            <ac:spMk id="17" creationId="{9DA8D85E-9C57-DDB9-28D4-98F57C4233FB}"/>
          </ac:spMkLst>
        </pc:spChg>
        <pc:spChg chg="mod">
          <ac:chgData name="Lali Gagnidze" userId="8a7b65735488a088" providerId="LiveId" clId="{AA3E9C44-A48B-4887-A5B8-C6B0F5AC4927}" dt="2024-11-07T05:58:41.509" v="22705" actId="1076"/>
          <ac:spMkLst>
            <pc:docMk/>
            <pc:sldMk cId="4225162058" sldId="2145707529"/>
            <ac:spMk id="18" creationId="{A0F9CCB5-2E44-FD3D-84EB-3650E8D77943}"/>
          </ac:spMkLst>
        </pc:spChg>
        <pc:spChg chg="mod">
          <ac:chgData name="Lali Gagnidze" userId="8a7b65735488a088" providerId="LiveId" clId="{AA3E9C44-A48B-4887-A5B8-C6B0F5AC4927}" dt="2024-11-07T05:57:40.745" v="22697" actId="1076"/>
          <ac:spMkLst>
            <pc:docMk/>
            <pc:sldMk cId="4225162058" sldId="2145707529"/>
            <ac:spMk id="21" creationId="{CC3972FF-1E5B-ACC5-8BFD-7E19CDBCC0F3}"/>
          </ac:spMkLst>
        </pc:spChg>
        <pc:picChg chg="mod">
          <ac:chgData name="Lali Gagnidze" userId="8a7b65735488a088" providerId="LiveId" clId="{AA3E9C44-A48B-4887-A5B8-C6B0F5AC4927}" dt="2024-11-03T16:12:11.737" v="2317" actId="1076"/>
          <ac:picMkLst>
            <pc:docMk/>
            <pc:sldMk cId="4225162058" sldId="2145707529"/>
            <ac:picMk id="9" creationId="{1240C3F8-1881-2280-952A-F4C6FDD33D57}"/>
          </ac:picMkLst>
        </pc:picChg>
        <pc:picChg chg="mod">
          <ac:chgData name="Lali Gagnidze" userId="8a7b65735488a088" providerId="LiveId" clId="{AA3E9C44-A48B-4887-A5B8-C6B0F5AC4927}" dt="2024-11-03T16:20:59.762" v="2512" actId="1076"/>
          <ac:picMkLst>
            <pc:docMk/>
            <pc:sldMk cId="4225162058" sldId="2145707529"/>
            <ac:picMk id="10" creationId="{635C167A-8563-955F-0A0E-2430078860A2}"/>
          </ac:picMkLst>
        </pc:picChg>
        <pc:picChg chg="mod">
          <ac:chgData name="Lali Gagnidze" userId="8a7b65735488a088" providerId="LiveId" clId="{AA3E9C44-A48B-4887-A5B8-C6B0F5AC4927}" dt="2024-11-03T17:28:12.951" v="2900" actId="1076"/>
          <ac:picMkLst>
            <pc:docMk/>
            <pc:sldMk cId="4225162058" sldId="2145707529"/>
            <ac:picMk id="11" creationId="{93442CAB-61DE-0C1A-A854-0348EE7B538B}"/>
          </ac:picMkLst>
        </pc:picChg>
        <pc:picChg chg="mod">
          <ac:chgData name="Lali Gagnidze" userId="8a7b65735488a088" providerId="LiveId" clId="{AA3E9C44-A48B-4887-A5B8-C6B0F5AC4927}" dt="2024-11-03T17:28:28.592" v="2901" actId="1076"/>
          <ac:picMkLst>
            <pc:docMk/>
            <pc:sldMk cId="4225162058" sldId="2145707529"/>
            <ac:picMk id="22" creationId="{8C021F68-1EBF-A510-3DE2-41E94341B6ED}"/>
          </ac:picMkLst>
        </pc:picChg>
        <pc:picChg chg="mod">
          <ac:chgData name="Lali Gagnidze" userId="8a7b65735488a088" providerId="LiveId" clId="{AA3E9C44-A48B-4887-A5B8-C6B0F5AC4927}" dt="2024-11-03T17:28:49.289" v="2902" actId="1076"/>
          <ac:picMkLst>
            <pc:docMk/>
            <pc:sldMk cId="4225162058" sldId="2145707529"/>
            <ac:picMk id="23" creationId="{E3FB7F6B-743E-C0FC-FCF6-2E10C7201591}"/>
          </ac:picMkLst>
        </pc:picChg>
      </pc:sldChg>
      <pc:sldChg chg="modSp mod">
        <pc:chgData name="Lali Gagnidze" userId="8a7b65735488a088" providerId="LiveId" clId="{AA3E9C44-A48B-4887-A5B8-C6B0F5AC4927}" dt="2024-11-07T07:17:01.331" v="22981" actId="20577"/>
        <pc:sldMkLst>
          <pc:docMk/>
          <pc:sldMk cId="3085541656" sldId="2145707531"/>
        </pc:sldMkLst>
        <pc:spChg chg="mod">
          <ac:chgData name="Lali Gagnidze" userId="8a7b65735488a088" providerId="LiveId" clId="{AA3E9C44-A48B-4887-A5B8-C6B0F5AC4927}" dt="2024-11-03T17:51:41.992" v="3089"/>
          <ac:spMkLst>
            <pc:docMk/>
            <pc:sldMk cId="3085541656" sldId="2145707531"/>
            <ac:spMk id="2" creationId="{6BE4CCFF-5B26-F20D-715E-6FACAC68E429}"/>
          </ac:spMkLst>
        </pc:spChg>
        <pc:spChg chg="mod">
          <ac:chgData name="Lali Gagnidze" userId="8a7b65735488a088" providerId="LiveId" clId="{AA3E9C44-A48B-4887-A5B8-C6B0F5AC4927}" dt="2024-11-07T07:08:00.193" v="22929" actId="20577"/>
          <ac:spMkLst>
            <pc:docMk/>
            <pc:sldMk cId="3085541656" sldId="2145707531"/>
            <ac:spMk id="3" creationId="{5BEA8BD1-7EDD-E074-F6CE-8C1ACF8C571D}"/>
          </ac:spMkLst>
        </pc:spChg>
        <pc:spChg chg="mod">
          <ac:chgData name="Lali Gagnidze" userId="8a7b65735488a088" providerId="LiveId" clId="{AA3E9C44-A48B-4887-A5B8-C6B0F5AC4927}" dt="2024-11-07T07:17:01.331" v="22981" actId="20577"/>
          <ac:spMkLst>
            <pc:docMk/>
            <pc:sldMk cId="3085541656" sldId="2145707531"/>
            <ac:spMk id="4" creationId="{F3687657-2315-C5F8-FD6C-B5080D8E59EB}"/>
          </ac:spMkLst>
        </pc:spChg>
        <pc:spChg chg="mod">
          <ac:chgData name="Lali Gagnidze" userId="8a7b65735488a088" providerId="LiveId" clId="{AA3E9C44-A48B-4887-A5B8-C6B0F5AC4927}" dt="2024-11-04T15:25:39.559" v="8923" actId="113"/>
          <ac:spMkLst>
            <pc:docMk/>
            <pc:sldMk cId="3085541656" sldId="2145707531"/>
            <ac:spMk id="7" creationId="{0E5BFFBB-DE71-9E90-3AE2-EDA4A41F6459}"/>
          </ac:spMkLst>
        </pc:spChg>
        <pc:spChg chg="mod">
          <ac:chgData name="Lali Gagnidze" userId="8a7b65735488a088" providerId="LiveId" clId="{AA3E9C44-A48B-4887-A5B8-C6B0F5AC4927}" dt="2024-11-04T16:47:57.469" v="9101" actId="123"/>
          <ac:spMkLst>
            <pc:docMk/>
            <pc:sldMk cId="3085541656" sldId="2145707531"/>
            <ac:spMk id="11" creationId="{D0DAD2BE-0B9F-E46E-D532-DEAA9DAA7254}"/>
          </ac:spMkLst>
        </pc:spChg>
        <pc:spChg chg="mod">
          <ac:chgData name="Lali Gagnidze" userId="8a7b65735488a088" providerId="LiveId" clId="{AA3E9C44-A48B-4887-A5B8-C6B0F5AC4927}" dt="2024-11-04T16:25:00.766" v="9098" actId="14100"/>
          <ac:spMkLst>
            <pc:docMk/>
            <pc:sldMk cId="3085541656" sldId="2145707531"/>
            <ac:spMk id="12" creationId="{8C113B55-FBE7-763C-B450-54B44137AC4E}"/>
          </ac:spMkLst>
        </pc:spChg>
      </pc:sldChg>
      <pc:sldChg chg="modSp mod">
        <pc:chgData name="Lali Gagnidze" userId="8a7b65735488a088" providerId="LiveId" clId="{AA3E9C44-A48B-4887-A5B8-C6B0F5AC4927}" dt="2024-11-07T07:23:39.082" v="23003" actId="20577"/>
        <pc:sldMkLst>
          <pc:docMk/>
          <pc:sldMk cId="455790658" sldId="2145707532"/>
        </pc:sldMkLst>
        <pc:spChg chg="mod">
          <ac:chgData name="Lali Gagnidze" userId="8a7b65735488a088" providerId="LiveId" clId="{AA3E9C44-A48B-4887-A5B8-C6B0F5AC4927}" dt="2024-11-03T17:52:18.970" v="3090"/>
          <ac:spMkLst>
            <pc:docMk/>
            <pc:sldMk cId="455790658" sldId="2145707532"/>
            <ac:spMk id="2" creationId="{C5D6A862-1B15-5886-F5B9-1C346391F350}"/>
          </ac:spMkLst>
        </pc:spChg>
        <pc:spChg chg="mod">
          <ac:chgData name="Lali Gagnidze" userId="8a7b65735488a088" providerId="LiveId" clId="{AA3E9C44-A48B-4887-A5B8-C6B0F5AC4927}" dt="2024-11-07T07:23:09.739" v="23002" actId="20577"/>
          <ac:spMkLst>
            <pc:docMk/>
            <pc:sldMk cId="455790658" sldId="2145707532"/>
            <ac:spMk id="3" creationId="{AD758B90-FE71-5AF6-D1AD-A8A613622F9A}"/>
          </ac:spMkLst>
        </pc:spChg>
        <pc:spChg chg="mod">
          <ac:chgData name="Lali Gagnidze" userId="8a7b65735488a088" providerId="LiveId" clId="{AA3E9C44-A48B-4887-A5B8-C6B0F5AC4927}" dt="2024-11-07T07:22:15.209" v="22984" actId="20577"/>
          <ac:spMkLst>
            <pc:docMk/>
            <pc:sldMk cId="455790658" sldId="2145707532"/>
            <ac:spMk id="4" creationId="{BEAF61D8-FC11-038F-9155-C624FD3F649E}"/>
          </ac:spMkLst>
        </pc:spChg>
        <pc:spChg chg="mod">
          <ac:chgData name="Lali Gagnidze" userId="8a7b65735488a088" providerId="LiveId" clId="{AA3E9C44-A48B-4887-A5B8-C6B0F5AC4927}" dt="2024-11-07T07:23:39.082" v="23003" actId="20577"/>
          <ac:spMkLst>
            <pc:docMk/>
            <pc:sldMk cId="455790658" sldId="2145707532"/>
            <ac:spMk id="7" creationId="{EACBF72A-628C-97CD-141F-10F1E52869E2}"/>
          </ac:spMkLst>
        </pc:spChg>
      </pc:sldChg>
      <pc:sldChg chg="modSp mod">
        <pc:chgData name="Lali Gagnidze" userId="8a7b65735488a088" providerId="LiveId" clId="{AA3E9C44-A48B-4887-A5B8-C6B0F5AC4927}" dt="2024-11-07T07:28:38.031" v="23005" actId="20577"/>
        <pc:sldMkLst>
          <pc:docMk/>
          <pc:sldMk cId="3430504693" sldId="2145707533"/>
        </pc:sldMkLst>
        <pc:spChg chg="mod">
          <ac:chgData name="Lali Gagnidze" userId="8a7b65735488a088" providerId="LiveId" clId="{AA3E9C44-A48B-4887-A5B8-C6B0F5AC4927}" dt="2024-11-04T18:29:58.038" v="9488" actId="1076"/>
          <ac:spMkLst>
            <pc:docMk/>
            <pc:sldMk cId="3430504693" sldId="2145707533"/>
            <ac:spMk id="4" creationId="{13091A75-92FB-00FD-BD9B-62CFDE29EDD0}"/>
          </ac:spMkLst>
        </pc:spChg>
        <pc:spChg chg="mod">
          <ac:chgData name="Lali Gagnidze" userId="8a7b65735488a088" providerId="LiveId" clId="{AA3E9C44-A48B-4887-A5B8-C6B0F5AC4927}" dt="2024-11-04T17:43:51.381" v="9466" actId="1076"/>
          <ac:spMkLst>
            <pc:docMk/>
            <pc:sldMk cId="3430504693" sldId="2145707533"/>
            <ac:spMk id="5" creationId="{9F5825A6-CABE-2B23-D46C-82A1D9A36993}"/>
          </ac:spMkLst>
        </pc:spChg>
        <pc:spChg chg="mod">
          <ac:chgData name="Lali Gagnidze" userId="8a7b65735488a088" providerId="LiveId" clId="{AA3E9C44-A48B-4887-A5B8-C6B0F5AC4927}" dt="2024-11-04T17:51:48.249" v="9483" actId="14100"/>
          <ac:spMkLst>
            <pc:docMk/>
            <pc:sldMk cId="3430504693" sldId="2145707533"/>
            <ac:spMk id="6" creationId="{9C7FD213-E60C-3C0A-C655-048ED7B58BBB}"/>
          </ac:spMkLst>
        </pc:spChg>
        <pc:spChg chg="mod">
          <ac:chgData name="Lali Gagnidze" userId="8a7b65735488a088" providerId="LiveId" clId="{AA3E9C44-A48B-4887-A5B8-C6B0F5AC4927}" dt="2024-11-07T07:28:38.031" v="23005" actId="20577"/>
          <ac:spMkLst>
            <pc:docMk/>
            <pc:sldMk cId="3430504693" sldId="2145707533"/>
            <ac:spMk id="13" creationId="{A4CDC3F1-6DC3-E4A3-98BC-B68BEA24F74A}"/>
          </ac:spMkLst>
        </pc:spChg>
        <pc:spChg chg="mod">
          <ac:chgData name="Lali Gagnidze" userId="8a7b65735488a088" providerId="LiveId" clId="{AA3E9C44-A48B-4887-A5B8-C6B0F5AC4927}" dt="2024-11-04T17:43:57.722" v="9467" actId="1076"/>
          <ac:spMkLst>
            <pc:docMk/>
            <pc:sldMk cId="3430504693" sldId="2145707533"/>
            <ac:spMk id="14" creationId="{9BF12FE5-D1A6-B0E3-5391-ABC42E3DCB80}"/>
          </ac:spMkLst>
        </pc:spChg>
        <pc:spChg chg="mod">
          <ac:chgData name="Lali Gagnidze" userId="8a7b65735488a088" providerId="LiveId" clId="{AA3E9C44-A48B-4887-A5B8-C6B0F5AC4927}" dt="2024-11-04T17:43:02.220" v="9388" actId="6549"/>
          <ac:spMkLst>
            <pc:docMk/>
            <pc:sldMk cId="3430504693" sldId="2145707533"/>
            <ac:spMk id="15" creationId="{0E136E93-41BA-B2E7-910E-A49F3F89D568}"/>
          </ac:spMkLst>
        </pc:spChg>
        <pc:spChg chg="mod">
          <ac:chgData name="Lali Gagnidze" userId="8a7b65735488a088" providerId="LiveId" clId="{AA3E9C44-A48B-4887-A5B8-C6B0F5AC4927}" dt="2024-11-04T17:44:34.199" v="9479" actId="20577"/>
          <ac:spMkLst>
            <pc:docMk/>
            <pc:sldMk cId="3430504693" sldId="2145707533"/>
            <ac:spMk id="19" creationId="{9D4C3B6B-7A18-AD94-4223-7DD17C0E8787}"/>
          </ac:spMkLst>
        </pc:spChg>
        <pc:spChg chg="mod">
          <ac:chgData name="Lali Gagnidze" userId="8a7b65735488a088" providerId="LiveId" clId="{AA3E9C44-A48B-4887-A5B8-C6B0F5AC4927}" dt="2024-11-04T18:29:17.197" v="9485" actId="255"/>
          <ac:spMkLst>
            <pc:docMk/>
            <pc:sldMk cId="3430504693" sldId="2145707533"/>
            <ac:spMk id="20" creationId="{C8318299-8DB1-42C1-9922-BD9E4CF33F2C}"/>
          </ac:spMkLst>
        </pc:spChg>
      </pc:sldChg>
      <pc:sldChg chg="modSp mod">
        <pc:chgData name="Lali Gagnidze" userId="8a7b65735488a088" providerId="LiveId" clId="{AA3E9C44-A48B-4887-A5B8-C6B0F5AC4927}" dt="2024-11-07T07:48:28.718" v="23006" actId="6549"/>
        <pc:sldMkLst>
          <pc:docMk/>
          <pc:sldMk cId="547029580" sldId="2145707534"/>
        </pc:sldMkLst>
        <pc:spChg chg="mod">
          <ac:chgData name="Lali Gagnidze" userId="8a7b65735488a088" providerId="LiveId" clId="{AA3E9C44-A48B-4887-A5B8-C6B0F5AC4927}" dt="2024-11-04T18:30:50.258" v="9591" actId="255"/>
          <ac:spMkLst>
            <pc:docMk/>
            <pc:sldMk cId="547029580" sldId="2145707534"/>
            <ac:spMk id="2" creationId="{76326A06-357C-B776-B68F-AA11B713924A}"/>
          </ac:spMkLst>
        </pc:spChg>
        <pc:spChg chg="mod">
          <ac:chgData name="Lali Gagnidze" userId="8a7b65735488a088" providerId="LiveId" clId="{AA3E9C44-A48B-4887-A5B8-C6B0F5AC4927}" dt="2024-11-04T18:58:01.205" v="9616" actId="255"/>
          <ac:spMkLst>
            <pc:docMk/>
            <pc:sldMk cId="547029580" sldId="2145707534"/>
            <ac:spMk id="3" creationId="{5CB1128D-7B63-6B90-0525-B3A559DB7DD6}"/>
          </ac:spMkLst>
        </pc:spChg>
        <pc:spChg chg="mod">
          <ac:chgData name="Lali Gagnidze" userId="8a7b65735488a088" providerId="LiveId" clId="{AA3E9C44-A48B-4887-A5B8-C6B0F5AC4927}" dt="2024-11-04T19:07:02.608" v="9626" actId="14100"/>
          <ac:spMkLst>
            <pc:docMk/>
            <pc:sldMk cId="547029580" sldId="2145707534"/>
            <ac:spMk id="4" creationId="{B1AFA512-FBE8-0E75-22CB-FF011D4630F5}"/>
          </ac:spMkLst>
        </pc:spChg>
        <pc:spChg chg="mod">
          <ac:chgData name="Lali Gagnidze" userId="8a7b65735488a088" providerId="LiveId" clId="{AA3E9C44-A48B-4887-A5B8-C6B0F5AC4927}" dt="2024-11-07T07:48:28.718" v="23006" actId="6549"/>
          <ac:spMkLst>
            <pc:docMk/>
            <pc:sldMk cId="547029580" sldId="2145707534"/>
            <ac:spMk id="5" creationId="{0B4DBE42-7CB3-D7B3-0732-9087B7B472EC}"/>
          </ac:spMkLst>
        </pc:spChg>
        <pc:spChg chg="mod">
          <ac:chgData name="Lali Gagnidze" userId="8a7b65735488a088" providerId="LiveId" clId="{AA3E9C44-A48B-4887-A5B8-C6B0F5AC4927}" dt="2024-11-04T19:13:43.604" v="9628" actId="255"/>
          <ac:spMkLst>
            <pc:docMk/>
            <pc:sldMk cId="547029580" sldId="2145707534"/>
            <ac:spMk id="7" creationId="{209C1313-1212-8984-C255-1C050DC43EF9}"/>
          </ac:spMkLst>
        </pc:spChg>
      </pc:sldChg>
      <pc:sldChg chg="modSp mod">
        <pc:chgData name="Lali Gagnidze" userId="8a7b65735488a088" providerId="LiveId" clId="{AA3E9C44-A48B-4887-A5B8-C6B0F5AC4927}" dt="2024-11-05T11:38:27.421" v="9909" actId="20577"/>
        <pc:sldMkLst>
          <pc:docMk/>
          <pc:sldMk cId="1009398219" sldId="2145707535"/>
        </pc:sldMkLst>
        <pc:spChg chg="mod">
          <ac:chgData name="Lali Gagnidze" userId="8a7b65735488a088" providerId="LiveId" clId="{AA3E9C44-A48B-4887-A5B8-C6B0F5AC4927}" dt="2024-11-04T19:15:10.484" v="9689" actId="14100"/>
          <ac:spMkLst>
            <pc:docMk/>
            <pc:sldMk cId="1009398219" sldId="2145707535"/>
            <ac:spMk id="2" creationId="{6B6C0602-3F36-9C88-C1AE-C7ABF0E0B215}"/>
          </ac:spMkLst>
        </pc:spChg>
        <pc:spChg chg="mod">
          <ac:chgData name="Lali Gagnidze" userId="8a7b65735488a088" providerId="LiveId" clId="{AA3E9C44-A48B-4887-A5B8-C6B0F5AC4927}" dt="2024-11-04T19:50:12.725" v="9894" actId="20577"/>
          <ac:spMkLst>
            <pc:docMk/>
            <pc:sldMk cId="1009398219" sldId="2145707535"/>
            <ac:spMk id="3" creationId="{F9D5D10D-1089-7199-1CDA-921703DA77EC}"/>
          </ac:spMkLst>
        </pc:spChg>
        <pc:spChg chg="mod">
          <ac:chgData name="Lali Gagnidze" userId="8a7b65735488a088" providerId="LiveId" clId="{AA3E9C44-A48B-4887-A5B8-C6B0F5AC4927}" dt="2024-11-05T11:38:27.421" v="9909" actId="20577"/>
          <ac:spMkLst>
            <pc:docMk/>
            <pc:sldMk cId="1009398219" sldId="2145707535"/>
            <ac:spMk id="4" creationId="{20D89979-2DC9-531E-2302-89C60ADD4D27}"/>
          </ac:spMkLst>
        </pc:spChg>
        <pc:spChg chg="mod">
          <ac:chgData name="Lali Gagnidze" userId="8a7b65735488a088" providerId="LiveId" clId="{AA3E9C44-A48B-4887-A5B8-C6B0F5AC4927}" dt="2024-11-04T19:52:17.570" v="9897" actId="123"/>
          <ac:spMkLst>
            <pc:docMk/>
            <pc:sldMk cId="1009398219" sldId="2145707535"/>
            <ac:spMk id="7" creationId="{F0FABDF1-4AA3-9AE3-6837-DAFC7777CDBF}"/>
          </ac:spMkLst>
        </pc:spChg>
      </pc:sldChg>
      <pc:sldChg chg="modSp mod">
        <pc:chgData name="Lali Gagnidze" userId="8a7b65735488a088" providerId="LiveId" clId="{AA3E9C44-A48B-4887-A5B8-C6B0F5AC4927}" dt="2024-11-07T08:18:27.205" v="23076" actId="20577"/>
        <pc:sldMkLst>
          <pc:docMk/>
          <pc:sldMk cId="218432652" sldId="2145707536"/>
        </pc:sldMkLst>
        <pc:spChg chg="mod">
          <ac:chgData name="Lali Gagnidze" userId="8a7b65735488a088" providerId="LiveId" clId="{AA3E9C44-A48B-4887-A5B8-C6B0F5AC4927}" dt="2024-11-05T13:51:03.324" v="10707" actId="20577"/>
          <ac:spMkLst>
            <pc:docMk/>
            <pc:sldMk cId="218432652" sldId="2145707536"/>
            <ac:spMk id="2" creationId="{09D3E241-C74E-6089-1948-7A4B7E3F1CF0}"/>
          </ac:spMkLst>
        </pc:spChg>
        <pc:spChg chg="mod">
          <ac:chgData name="Lali Gagnidze" userId="8a7b65735488a088" providerId="LiveId" clId="{AA3E9C44-A48B-4887-A5B8-C6B0F5AC4927}" dt="2024-11-05T16:02:58.370" v="10717" actId="123"/>
          <ac:spMkLst>
            <pc:docMk/>
            <pc:sldMk cId="218432652" sldId="2145707536"/>
            <ac:spMk id="3" creationId="{C4734C5C-8111-D3C7-4294-FC311B1C5363}"/>
          </ac:spMkLst>
        </pc:spChg>
        <pc:spChg chg="mod">
          <ac:chgData name="Lali Gagnidze" userId="8a7b65735488a088" providerId="LiveId" clId="{AA3E9C44-A48B-4887-A5B8-C6B0F5AC4927}" dt="2024-11-07T08:18:27.205" v="23076" actId="20577"/>
          <ac:spMkLst>
            <pc:docMk/>
            <pc:sldMk cId="218432652" sldId="2145707536"/>
            <ac:spMk id="4" creationId="{779A501B-6D9A-9B2C-1B32-A84360B95080}"/>
          </ac:spMkLst>
        </pc:spChg>
        <pc:spChg chg="mod">
          <ac:chgData name="Lali Gagnidze" userId="8a7b65735488a088" providerId="LiveId" clId="{AA3E9C44-A48B-4887-A5B8-C6B0F5AC4927}" dt="2024-11-05T17:15:44.357" v="10728" actId="123"/>
          <ac:spMkLst>
            <pc:docMk/>
            <pc:sldMk cId="218432652" sldId="2145707536"/>
            <ac:spMk id="7" creationId="{3362A319-85B1-24E9-B352-21269DE8B68B}"/>
          </ac:spMkLst>
        </pc:spChg>
      </pc:sldChg>
      <pc:sldChg chg="modSp mod">
        <pc:chgData name="Lali Gagnidze" userId="8a7b65735488a088" providerId="LiveId" clId="{AA3E9C44-A48B-4887-A5B8-C6B0F5AC4927}" dt="2024-11-07T08:18:49.150" v="23077" actId="20577"/>
        <pc:sldMkLst>
          <pc:docMk/>
          <pc:sldMk cId="1431849780" sldId="2145707541"/>
        </pc:sldMkLst>
        <pc:spChg chg="mod">
          <ac:chgData name="Lali Gagnidze" userId="8a7b65735488a088" providerId="LiveId" clId="{AA3E9C44-A48B-4887-A5B8-C6B0F5AC4927}" dt="2024-11-05T17:25:37.360" v="10984" actId="123"/>
          <ac:spMkLst>
            <pc:docMk/>
            <pc:sldMk cId="1431849780" sldId="2145707541"/>
            <ac:spMk id="2" creationId="{17C165E8-98A9-6DCD-F938-005C8F50ECD9}"/>
          </ac:spMkLst>
        </pc:spChg>
        <pc:spChg chg="mod">
          <ac:chgData name="Lali Gagnidze" userId="8a7b65735488a088" providerId="LiveId" clId="{AA3E9C44-A48B-4887-A5B8-C6B0F5AC4927}" dt="2024-11-07T08:18:49.150" v="23077" actId="20577"/>
          <ac:spMkLst>
            <pc:docMk/>
            <pc:sldMk cId="1431849780" sldId="2145707541"/>
            <ac:spMk id="4" creationId="{A89691AC-81AD-BEF1-A495-048DBC271FDD}"/>
          </ac:spMkLst>
        </pc:spChg>
        <pc:spChg chg="mod">
          <ac:chgData name="Lali Gagnidze" userId="8a7b65735488a088" providerId="LiveId" clId="{AA3E9C44-A48B-4887-A5B8-C6B0F5AC4927}" dt="2024-11-05T17:29:18.663" v="10988" actId="14100"/>
          <ac:spMkLst>
            <pc:docMk/>
            <pc:sldMk cId="1431849780" sldId="2145707541"/>
            <ac:spMk id="7" creationId="{A3F650A9-817B-1308-56B2-CEAE5E73DA78}"/>
          </ac:spMkLst>
        </pc:spChg>
        <pc:spChg chg="mod">
          <ac:chgData name="Lali Gagnidze" userId="8a7b65735488a088" providerId="LiveId" clId="{AA3E9C44-A48B-4887-A5B8-C6B0F5AC4927}" dt="2024-11-05T17:29:58.139" v="11065" actId="255"/>
          <ac:spMkLst>
            <pc:docMk/>
            <pc:sldMk cId="1431849780" sldId="2145707541"/>
            <ac:spMk id="9" creationId="{0BF234E1-0B3F-C612-46E5-B4C5AFD72C5D}"/>
          </ac:spMkLst>
        </pc:spChg>
        <pc:spChg chg="mod">
          <ac:chgData name="Lali Gagnidze" userId="8a7b65735488a088" providerId="LiveId" clId="{AA3E9C44-A48B-4887-A5B8-C6B0F5AC4927}" dt="2024-11-05T17:30:26.525" v="11089" actId="20577"/>
          <ac:spMkLst>
            <pc:docMk/>
            <pc:sldMk cId="1431849780" sldId="2145707541"/>
            <ac:spMk id="11" creationId="{9E724EC8-81BB-D679-0446-AB0C533903DB}"/>
          </ac:spMkLst>
        </pc:spChg>
        <pc:spChg chg="mod">
          <ac:chgData name="Lali Gagnidze" userId="8a7b65735488a088" providerId="LiveId" clId="{AA3E9C44-A48B-4887-A5B8-C6B0F5AC4927}" dt="2024-11-05T17:18:15.669" v="10974" actId="14100"/>
          <ac:spMkLst>
            <pc:docMk/>
            <pc:sldMk cId="1431849780" sldId="2145707541"/>
            <ac:spMk id="15" creationId="{17082A94-4223-78D4-5D18-B5D9B38CB36B}"/>
          </ac:spMkLst>
        </pc:spChg>
        <pc:spChg chg="mod">
          <ac:chgData name="Lali Gagnidze" userId="8a7b65735488a088" providerId="LiveId" clId="{AA3E9C44-A48B-4887-A5B8-C6B0F5AC4927}" dt="2024-11-05T17:35:19.293" v="11092" actId="123"/>
          <ac:spMkLst>
            <pc:docMk/>
            <pc:sldMk cId="1431849780" sldId="2145707541"/>
            <ac:spMk id="16" creationId="{E1A3B1FD-D20D-61E5-95D9-7884A9CDA4A1}"/>
          </ac:spMkLst>
        </pc:spChg>
        <pc:spChg chg="mod">
          <ac:chgData name="Lali Gagnidze" userId="8a7b65735488a088" providerId="LiveId" clId="{AA3E9C44-A48B-4887-A5B8-C6B0F5AC4927}" dt="2024-11-05T17:22:59.536" v="10980" actId="5793"/>
          <ac:spMkLst>
            <pc:docMk/>
            <pc:sldMk cId="1431849780" sldId="2145707541"/>
            <ac:spMk id="22" creationId="{6EE06A99-D4DE-CAF9-0391-12A1D0B5A2FF}"/>
          </ac:spMkLst>
        </pc:spChg>
      </pc:sldChg>
      <pc:sldChg chg="modSp mod">
        <pc:chgData name="Lali Gagnidze" userId="8a7b65735488a088" providerId="LiveId" clId="{AA3E9C44-A48B-4887-A5B8-C6B0F5AC4927}" dt="2024-11-07T09:26:30.073" v="23467" actId="20577"/>
        <pc:sldMkLst>
          <pc:docMk/>
          <pc:sldMk cId="2535438001" sldId="2145707542"/>
        </pc:sldMkLst>
        <pc:spChg chg="mod">
          <ac:chgData name="Lali Gagnidze" userId="8a7b65735488a088" providerId="LiveId" clId="{AA3E9C44-A48B-4887-A5B8-C6B0F5AC4927}" dt="2024-11-06T18:42:13.376" v="20589" actId="255"/>
          <ac:spMkLst>
            <pc:docMk/>
            <pc:sldMk cId="2535438001" sldId="2145707542"/>
            <ac:spMk id="11" creationId="{40257B84-77C1-24F9-683E-992840A222B7}"/>
          </ac:spMkLst>
        </pc:spChg>
        <pc:spChg chg="mod">
          <ac:chgData name="Lali Gagnidze" userId="8a7b65735488a088" providerId="LiveId" clId="{AA3E9C44-A48B-4887-A5B8-C6B0F5AC4927}" dt="2024-11-07T09:23:26.598" v="23443" actId="1076"/>
          <ac:spMkLst>
            <pc:docMk/>
            <pc:sldMk cId="2535438001" sldId="2145707542"/>
            <ac:spMk id="22" creationId="{057A20F7-8ED7-0D3A-9824-CAF22725F2BE}"/>
          </ac:spMkLst>
        </pc:spChg>
        <pc:spChg chg="mod">
          <ac:chgData name="Lali Gagnidze" userId="8a7b65735488a088" providerId="LiveId" clId="{AA3E9C44-A48B-4887-A5B8-C6B0F5AC4927}" dt="2024-11-07T09:24:25.342" v="23448" actId="255"/>
          <ac:spMkLst>
            <pc:docMk/>
            <pc:sldMk cId="2535438001" sldId="2145707542"/>
            <ac:spMk id="23" creationId="{C2FAC9F8-2661-24E3-40B8-BD8C5EF59D8A}"/>
          </ac:spMkLst>
        </pc:spChg>
        <pc:spChg chg="mod">
          <ac:chgData name="Lali Gagnidze" userId="8a7b65735488a088" providerId="LiveId" clId="{AA3E9C44-A48B-4887-A5B8-C6B0F5AC4927}" dt="2024-11-06T18:45:52.562" v="21093" actId="20577"/>
          <ac:spMkLst>
            <pc:docMk/>
            <pc:sldMk cId="2535438001" sldId="2145707542"/>
            <ac:spMk id="24" creationId="{99F714B5-161A-25E3-AEA2-C64E3FD5E2C1}"/>
          </ac:spMkLst>
        </pc:spChg>
        <pc:spChg chg="mod">
          <ac:chgData name="Lali Gagnidze" userId="8a7b65735488a088" providerId="LiveId" clId="{AA3E9C44-A48B-4887-A5B8-C6B0F5AC4927}" dt="2024-11-07T09:25:28.787" v="23453" actId="20577"/>
          <ac:spMkLst>
            <pc:docMk/>
            <pc:sldMk cId="2535438001" sldId="2145707542"/>
            <ac:spMk id="25" creationId="{38A07321-797C-B932-CA18-73D7CA529655}"/>
          </ac:spMkLst>
        </pc:spChg>
        <pc:spChg chg="mod">
          <ac:chgData name="Lali Gagnidze" userId="8a7b65735488a088" providerId="LiveId" clId="{AA3E9C44-A48B-4887-A5B8-C6B0F5AC4927}" dt="2024-11-07T09:26:19.517" v="23466" actId="123"/>
          <ac:spMkLst>
            <pc:docMk/>
            <pc:sldMk cId="2535438001" sldId="2145707542"/>
            <ac:spMk id="26" creationId="{4F3C9EEC-7BCD-4B17-0918-BB444381CFB4}"/>
          </ac:spMkLst>
        </pc:spChg>
        <pc:spChg chg="mod">
          <ac:chgData name="Lali Gagnidze" userId="8a7b65735488a088" providerId="LiveId" clId="{AA3E9C44-A48B-4887-A5B8-C6B0F5AC4927}" dt="2024-11-07T09:26:30.073" v="23467" actId="20577"/>
          <ac:spMkLst>
            <pc:docMk/>
            <pc:sldMk cId="2535438001" sldId="2145707542"/>
            <ac:spMk id="27" creationId="{0E45229F-8DCD-D286-BC44-BDFDE9408822}"/>
          </ac:spMkLst>
        </pc:spChg>
        <pc:graphicFrameChg chg="mod modGraphic">
          <ac:chgData name="Lali Gagnidze" userId="8a7b65735488a088" providerId="LiveId" clId="{AA3E9C44-A48B-4887-A5B8-C6B0F5AC4927}" dt="2024-11-07T09:25:02.352" v="23449" actId="6549"/>
          <ac:graphicFrameMkLst>
            <pc:docMk/>
            <pc:sldMk cId="2535438001" sldId="2145707542"/>
            <ac:graphicFrameMk id="3" creationId="{A12F68A4-AEAE-F88B-F2F7-EFD086FF839B}"/>
          </ac:graphicFrameMkLst>
        </pc:graphicFrameChg>
      </pc:sldChg>
      <pc:sldChg chg="modSp mod">
        <pc:chgData name="Lali Gagnidze" userId="8a7b65735488a088" providerId="LiveId" clId="{AA3E9C44-A48B-4887-A5B8-C6B0F5AC4927}" dt="2024-11-05T18:42:33.904" v="12803" actId="20577"/>
        <pc:sldMkLst>
          <pc:docMk/>
          <pc:sldMk cId="1356493206" sldId="2145707544"/>
        </pc:sldMkLst>
        <pc:spChg chg="mod">
          <ac:chgData name="Lali Gagnidze" userId="8a7b65735488a088" providerId="LiveId" clId="{AA3E9C44-A48B-4887-A5B8-C6B0F5AC4927}" dt="2024-11-05T18:42:33.904" v="12803" actId="20577"/>
          <ac:spMkLst>
            <pc:docMk/>
            <pc:sldMk cId="1356493206" sldId="2145707544"/>
            <ac:spMk id="2" creationId="{DD58ABEE-E58D-6C4D-F997-6115D77D0A05}"/>
          </ac:spMkLst>
        </pc:spChg>
      </pc:sldChg>
      <pc:sldChg chg="modSp mod">
        <pc:chgData name="Lali Gagnidze" userId="8a7b65735488a088" providerId="LiveId" clId="{AA3E9C44-A48B-4887-A5B8-C6B0F5AC4927}" dt="2024-11-07T08:44:48.898" v="23303" actId="20577"/>
        <pc:sldMkLst>
          <pc:docMk/>
          <pc:sldMk cId="2223290387" sldId="2145707545"/>
        </pc:sldMkLst>
        <pc:spChg chg="mod">
          <ac:chgData name="Lali Gagnidze" userId="8a7b65735488a088" providerId="LiveId" clId="{AA3E9C44-A48B-4887-A5B8-C6B0F5AC4927}" dt="2024-11-07T08:44:48.898" v="23303" actId="20577"/>
          <ac:spMkLst>
            <pc:docMk/>
            <pc:sldMk cId="2223290387" sldId="2145707545"/>
            <ac:spMk id="2" creationId="{021498BB-80CB-53F4-0455-EC90CA2911A4}"/>
          </ac:spMkLst>
        </pc:spChg>
      </pc:sldChg>
      <pc:sldChg chg="modSp mod">
        <pc:chgData name="Lali Gagnidze" userId="8a7b65735488a088" providerId="LiveId" clId="{AA3E9C44-A48B-4887-A5B8-C6B0F5AC4927}" dt="2024-11-03T16:48:13.179" v="2735" actId="20577"/>
        <pc:sldMkLst>
          <pc:docMk/>
          <pc:sldMk cId="2149379055" sldId="2145707546"/>
        </pc:sldMkLst>
        <pc:spChg chg="mod">
          <ac:chgData name="Lali Gagnidze" userId="8a7b65735488a088" providerId="LiveId" clId="{AA3E9C44-A48B-4887-A5B8-C6B0F5AC4927}" dt="2024-11-03T16:48:13.179" v="2735" actId="20577"/>
          <ac:spMkLst>
            <pc:docMk/>
            <pc:sldMk cId="2149379055" sldId="2145707546"/>
            <ac:spMk id="2" creationId="{B178DF94-BF00-A99B-6D37-1088BF793DED}"/>
          </ac:spMkLst>
        </pc:spChg>
      </pc:sldChg>
      <pc:sldChg chg="modSp">
        <pc:chgData name="Lali Gagnidze" userId="8a7b65735488a088" providerId="LiveId" clId="{AA3E9C44-A48B-4887-A5B8-C6B0F5AC4927}" dt="2024-11-03T14:19:08.545" v="411"/>
        <pc:sldMkLst>
          <pc:docMk/>
          <pc:sldMk cId="1460291699" sldId="2145707547"/>
        </pc:sldMkLst>
        <pc:spChg chg="mod">
          <ac:chgData name="Lali Gagnidze" userId="8a7b65735488a088" providerId="LiveId" clId="{AA3E9C44-A48B-4887-A5B8-C6B0F5AC4927}" dt="2024-11-03T14:19:08.545" v="411"/>
          <ac:spMkLst>
            <pc:docMk/>
            <pc:sldMk cId="1460291699" sldId="2145707547"/>
            <ac:spMk id="2" creationId="{F2BB6F4F-E672-740E-7EB2-40B9C75E920A}"/>
          </ac:spMkLst>
        </pc:spChg>
      </pc:sldChg>
      <pc:sldChg chg="modSp">
        <pc:chgData name="Lali Gagnidze" userId="8a7b65735488a088" providerId="LiveId" clId="{AA3E9C44-A48B-4887-A5B8-C6B0F5AC4927}" dt="2024-11-03T14:19:08.545" v="411"/>
        <pc:sldMkLst>
          <pc:docMk/>
          <pc:sldMk cId="3387471213" sldId="2145707549"/>
        </pc:sldMkLst>
        <pc:spChg chg="mod">
          <ac:chgData name="Lali Gagnidze" userId="8a7b65735488a088" providerId="LiveId" clId="{AA3E9C44-A48B-4887-A5B8-C6B0F5AC4927}" dt="2024-11-03T14:19:08.545" v="411"/>
          <ac:spMkLst>
            <pc:docMk/>
            <pc:sldMk cId="3387471213" sldId="2145707549"/>
            <ac:spMk id="2" creationId="{29C6C2A4-A349-37F3-4C6F-AD55C25752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BFF61F-71CF-8FF1-AE3F-73AE02312A3E}"/>
              </a:ext>
            </a:extLst>
          </p:cNvPr>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6" name="Date Placeholder 5">
            <a:extLst>
              <a:ext uri="{FF2B5EF4-FFF2-40B4-BE49-F238E27FC236}">
                <a16:creationId xmlns:a16="http://schemas.microsoft.com/office/drawing/2014/main" id="{EB4E23AA-3F0F-E12A-3F5E-A5151C3836BF}"/>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1D0AE02F-28A2-014A-9349-54E9639D3ACB}" type="datetimeFigureOut">
              <a:rPr lang="en-US" smtClean="0">
                <a:latin typeface="Arial" panose="020B0604020202020204" pitchFamily="34" charset="0"/>
              </a:rPr>
              <a:t>11/7/2024</a:t>
            </a:fld>
            <a:endParaRPr lang="en-US">
              <a:latin typeface="Arial" panose="020B0604020202020204" pitchFamily="34" charset="0"/>
            </a:endParaRPr>
          </a:p>
        </p:txBody>
      </p:sp>
      <p:sp>
        <p:nvSpPr>
          <p:cNvPr id="7" name="Slide Number Placeholder 6">
            <a:extLst>
              <a:ext uri="{FF2B5EF4-FFF2-40B4-BE49-F238E27FC236}">
                <a16:creationId xmlns:a16="http://schemas.microsoft.com/office/drawing/2014/main" id="{2357C0DD-D3CB-9DBB-3F22-41288788592D}"/>
              </a:ext>
            </a:extLst>
          </p:cNvPr>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14978167-3AD0-844F-8C02-B155740DCB26}" type="slidenum">
              <a:rPr lang="en-US" smtClean="0">
                <a:latin typeface="Arial" panose="020B0604020202020204" pitchFamily="34" charset="0"/>
              </a:rPr>
              <a:t>‹#›</a:t>
            </a:fld>
            <a:endParaRPr lang="en-US">
              <a:latin typeface="Arial" panose="020B0604020202020204" pitchFamily="34" charset="0"/>
            </a:endParaRPr>
          </a:p>
        </p:txBody>
      </p:sp>
      <p:sp>
        <p:nvSpPr>
          <p:cNvPr id="8" name="Header Placeholder 7">
            <a:extLst>
              <a:ext uri="{FF2B5EF4-FFF2-40B4-BE49-F238E27FC236}">
                <a16:creationId xmlns:a16="http://schemas.microsoft.com/office/drawing/2014/main" id="{97D1B9DB-32CC-5365-1017-2E3600ED333C}"/>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Tree>
    <p:extLst>
      <p:ext uri="{BB962C8B-B14F-4D97-AF65-F5344CB8AC3E}">
        <p14:creationId xmlns:p14="http://schemas.microsoft.com/office/powerpoint/2010/main" val="14580613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b="0" i="0">
                <a:latin typeface="Arial" panose="020B0604020202020204" pitchFamily="34" charset="0"/>
              </a:defRPr>
            </a:lvl1pPr>
          </a:lstStyle>
          <a:p>
            <a:fld id="{E4D8FD60-4458-7D4C-BEC6-5BE3D45DE122}" type="datetimeFigureOut">
              <a:rPr lang="en-US" smtClean="0"/>
              <a:pPr/>
              <a:t>11/7/2024</a:t>
            </a:fld>
            <a:endParaRPr lang="en-US"/>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E7F18D8-6F7A-A34C-9602-C38B02F3D35C}" type="slidenum">
              <a:rPr lang="en-US" smtClean="0"/>
              <a:pPr/>
              <a:t>‹#›</a:t>
            </a:fld>
            <a:endParaRPr lang="en-US"/>
          </a:p>
        </p:txBody>
      </p:sp>
    </p:spTree>
    <p:extLst>
      <p:ext uri="{BB962C8B-B14F-4D97-AF65-F5344CB8AC3E}">
        <p14:creationId xmlns:p14="http://schemas.microsoft.com/office/powerpoint/2010/main" val="33735844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2</a:t>
            </a:fld>
            <a:endParaRPr lang="en-US"/>
          </a:p>
        </p:txBody>
      </p:sp>
    </p:spTree>
    <p:extLst>
      <p:ext uri="{BB962C8B-B14F-4D97-AF65-F5344CB8AC3E}">
        <p14:creationId xmlns:p14="http://schemas.microsoft.com/office/powerpoint/2010/main" val="212334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264467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F505-8100-C9C3-D91F-F905880F8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715B3-5867-7E97-DCE6-0B174FAD9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3A27A-F762-B4A9-598B-82384042F10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B2266A3-EA0C-D09D-5FD3-6204F496B9CC}"/>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4A42B0A-F250-B41B-6F12-513E7E3314EA}"/>
              </a:ext>
            </a:extLst>
          </p:cNvPr>
          <p:cNvSpPr>
            <a:spLocks noGrp="1"/>
          </p:cNvSpPr>
          <p:nvPr>
            <p:ph type="sldNum" sz="quarter" idx="5"/>
          </p:nvPr>
        </p:nvSpPr>
        <p:spPr/>
        <p:txBody>
          <a:bodyPr/>
          <a:lstStyle/>
          <a:p>
            <a:fld id="{5E7F18D8-6F7A-A34C-9602-C38B02F3D35C}" type="slidenum">
              <a:rPr lang="en-US" smtClean="0"/>
              <a:t>13</a:t>
            </a:fld>
            <a:endParaRPr lang="en-US"/>
          </a:p>
        </p:txBody>
      </p:sp>
    </p:spTree>
    <p:extLst>
      <p:ext uri="{BB962C8B-B14F-4D97-AF65-F5344CB8AC3E}">
        <p14:creationId xmlns:p14="http://schemas.microsoft.com/office/powerpoint/2010/main" val="188428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14</a:t>
            </a:fld>
            <a:endParaRPr lang="en-US"/>
          </a:p>
        </p:txBody>
      </p:sp>
    </p:spTree>
    <p:extLst>
      <p:ext uri="{BB962C8B-B14F-4D97-AF65-F5344CB8AC3E}">
        <p14:creationId xmlns:p14="http://schemas.microsoft.com/office/powerpoint/2010/main" val="373635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15</a:t>
            </a:fld>
            <a:endParaRPr lang="en-US"/>
          </a:p>
        </p:txBody>
      </p:sp>
    </p:spTree>
    <p:extLst>
      <p:ext uri="{BB962C8B-B14F-4D97-AF65-F5344CB8AC3E}">
        <p14:creationId xmlns:p14="http://schemas.microsoft.com/office/powerpoint/2010/main" val="153748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19A6-701B-3AB9-CA0F-959F68BCF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F06C6-538F-C795-3CB8-332F89A89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D8E17-C639-4D89-4CF5-777FE1319834}"/>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93574DBE-5A77-16C5-FEC8-C1545A08EAE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B7EC393-4FB0-F996-BF31-6529F6038E13}"/>
              </a:ext>
            </a:extLst>
          </p:cNvPr>
          <p:cNvSpPr>
            <a:spLocks noGrp="1"/>
          </p:cNvSpPr>
          <p:nvPr>
            <p:ph type="sldNum" sz="quarter" idx="5"/>
          </p:nvPr>
        </p:nvSpPr>
        <p:spPr/>
        <p:txBody>
          <a:bodyPr/>
          <a:lstStyle/>
          <a:p>
            <a:fld id="{5E7F18D8-6F7A-A34C-9602-C38B02F3D35C}" type="slidenum">
              <a:rPr lang="en-US" smtClean="0"/>
              <a:t>16</a:t>
            </a:fld>
            <a:endParaRPr lang="en-US"/>
          </a:p>
        </p:txBody>
      </p:sp>
    </p:spTree>
    <p:extLst>
      <p:ext uri="{BB962C8B-B14F-4D97-AF65-F5344CB8AC3E}">
        <p14:creationId xmlns:p14="http://schemas.microsoft.com/office/powerpoint/2010/main" val="405347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8793-B22D-43AA-C6B6-89582D8C5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0F931-8523-3DB8-53F1-BEE10AEA2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D6A3C-E478-47B8-F1F9-FD7398BBA29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CE08B3B-7D61-81F5-3588-0570A9582D9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76B5D270-27E3-B02A-ED11-315FF7A2B723}"/>
              </a:ext>
            </a:extLst>
          </p:cNvPr>
          <p:cNvSpPr>
            <a:spLocks noGrp="1"/>
          </p:cNvSpPr>
          <p:nvPr>
            <p:ph type="sldNum" sz="quarter" idx="5"/>
          </p:nvPr>
        </p:nvSpPr>
        <p:spPr/>
        <p:txBody>
          <a:bodyPr/>
          <a:lstStyle/>
          <a:p>
            <a:fld id="{5E7F18D8-6F7A-A34C-9602-C38B02F3D35C}" type="slidenum">
              <a:rPr lang="en-US" smtClean="0"/>
              <a:t>18</a:t>
            </a:fld>
            <a:endParaRPr lang="en-US"/>
          </a:p>
        </p:txBody>
      </p:sp>
    </p:spTree>
    <p:extLst>
      <p:ext uri="{BB962C8B-B14F-4D97-AF65-F5344CB8AC3E}">
        <p14:creationId xmlns:p14="http://schemas.microsoft.com/office/powerpoint/2010/main" val="139232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21</a:t>
            </a:fld>
            <a:endParaRPr lang="en-US"/>
          </a:p>
        </p:txBody>
      </p:sp>
    </p:spTree>
    <p:extLst>
      <p:ext uri="{BB962C8B-B14F-4D97-AF65-F5344CB8AC3E}">
        <p14:creationId xmlns:p14="http://schemas.microsoft.com/office/powerpoint/2010/main" val="3335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2304-9F7B-C3E5-5FAE-491637727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27797-50A4-2EEF-6500-CBD487D39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F2868-C028-B9D4-D6BC-97A3CBE4256E}"/>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5758247B-EF8D-DD21-AC63-3ABD5A3786F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D3D4630-7F93-5C83-FFAE-16A413D6FED7}"/>
              </a:ext>
            </a:extLst>
          </p:cNvPr>
          <p:cNvSpPr>
            <a:spLocks noGrp="1"/>
          </p:cNvSpPr>
          <p:nvPr>
            <p:ph type="sldNum" sz="quarter" idx="5"/>
          </p:nvPr>
        </p:nvSpPr>
        <p:spPr/>
        <p:txBody>
          <a:bodyPr/>
          <a:lstStyle/>
          <a:p>
            <a:fld id="{5E7F18D8-6F7A-A34C-9602-C38B02F3D35C}" type="slidenum">
              <a:rPr lang="en-US" smtClean="0"/>
              <a:t>23</a:t>
            </a:fld>
            <a:endParaRPr lang="en-US"/>
          </a:p>
        </p:txBody>
      </p:sp>
    </p:spTree>
    <p:extLst>
      <p:ext uri="{BB962C8B-B14F-4D97-AF65-F5344CB8AC3E}">
        <p14:creationId xmlns:p14="http://schemas.microsoft.com/office/powerpoint/2010/main" val="201636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37C4-2C7E-A84C-7557-AD0BE2DC8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4A17D-059E-6A42-15FE-C129BC633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37B71-420A-F30D-9E43-5BDCE651D9F4}"/>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CCF0A4C7-9D04-CF2D-8829-F61D19836BD5}"/>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9A2E49A-1C84-6387-4ACE-07C28763E329}"/>
              </a:ext>
            </a:extLst>
          </p:cNvPr>
          <p:cNvSpPr>
            <a:spLocks noGrp="1"/>
          </p:cNvSpPr>
          <p:nvPr>
            <p:ph type="sldNum" sz="quarter" idx="5"/>
          </p:nvPr>
        </p:nvSpPr>
        <p:spPr/>
        <p:txBody>
          <a:bodyPr/>
          <a:lstStyle/>
          <a:p>
            <a:fld id="{5E7F18D8-6F7A-A34C-9602-C38B02F3D35C}" type="slidenum">
              <a:rPr lang="en-US" smtClean="0"/>
              <a:pPr/>
              <a:t>24</a:t>
            </a:fld>
            <a:endParaRPr lang="en-US"/>
          </a:p>
        </p:txBody>
      </p:sp>
    </p:spTree>
    <p:extLst>
      <p:ext uri="{BB962C8B-B14F-4D97-AF65-F5344CB8AC3E}">
        <p14:creationId xmlns:p14="http://schemas.microsoft.com/office/powerpoint/2010/main" val="47391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6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4</a:t>
            </a:fld>
            <a:endParaRPr lang="en-US"/>
          </a:p>
        </p:txBody>
      </p:sp>
    </p:spTree>
    <p:extLst>
      <p:ext uri="{BB962C8B-B14F-4D97-AF65-F5344CB8AC3E}">
        <p14:creationId xmlns:p14="http://schemas.microsoft.com/office/powerpoint/2010/main" val="327578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525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en-US"/>
          </a:p>
        </p:txBody>
      </p:sp>
      <p:sp>
        <p:nvSpPr>
          <p:cNvPr id="5" name="灯片编号占位符 4"/>
          <p:cNvSpPr>
            <a:spLocks noGrp="1"/>
          </p:cNvSpPr>
          <p:nvPr>
            <p:ph type="sldNum" sz="quarter" idx="5"/>
          </p:nvPr>
        </p:nvSpPr>
        <p:spPr/>
        <p:txBody>
          <a:bodyPr/>
          <a:lstStyle/>
          <a:p>
            <a:fld id="{5E7F18D8-6F7A-A34C-9602-C38B02F3D35C}" type="slidenum">
              <a:rPr lang="en-US" smtClean="0"/>
              <a:pPr/>
              <a:t>32</a:t>
            </a:fld>
            <a:endParaRPr lang="en-US"/>
          </a:p>
        </p:txBody>
      </p:sp>
    </p:spTree>
    <p:extLst>
      <p:ext uri="{BB962C8B-B14F-4D97-AF65-F5344CB8AC3E}">
        <p14:creationId xmlns:p14="http://schemas.microsoft.com/office/powerpoint/2010/main" val="286698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C5306EBA-6B0E-FE4B-A238-5EB310944CE5}" type="slidenum">
              <a:rPr lang="en-GB"/>
              <a:pPr/>
              <a:t>33</a:t>
            </a:fld>
            <a:endParaRPr lang="en-GB"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88465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34</a:t>
            </a:fld>
            <a:endParaRPr lang="en-US" dirty="0"/>
          </a:p>
        </p:txBody>
      </p:sp>
    </p:spTree>
    <p:extLst>
      <p:ext uri="{BB962C8B-B14F-4D97-AF65-F5344CB8AC3E}">
        <p14:creationId xmlns:p14="http://schemas.microsoft.com/office/powerpoint/2010/main" val="214560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5E7F18D8-6F7A-A34C-9602-C38B02F3D35C}" type="slidenum">
              <a:rPr lang="en-US" smtClean="0"/>
              <a:pPr/>
              <a:t>36</a:t>
            </a:fld>
            <a:endParaRPr lang="en-US" dirty="0"/>
          </a:p>
        </p:txBody>
      </p:sp>
    </p:spTree>
    <p:extLst>
      <p:ext uri="{BB962C8B-B14F-4D97-AF65-F5344CB8AC3E}">
        <p14:creationId xmlns:p14="http://schemas.microsoft.com/office/powerpoint/2010/main" val="2790553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38</a:t>
            </a:fld>
            <a:endParaRPr lang="en-US" dirty="0"/>
          </a:p>
        </p:txBody>
      </p:sp>
    </p:spTree>
    <p:extLst>
      <p:ext uri="{BB962C8B-B14F-4D97-AF65-F5344CB8AC3E}">
        <p14:creationId xmlns:p14="http://schemas.microsoft.com/office/powerpoint/2010/main" val="139625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39</a:t>
            </a:fld>
            <a:endParaRPr lang="en-US" dirty="0"/>
          </a:p>
        </p:txBody>
      </p:sp>
    </p:spTree>
    <p:extLst>
      <p:ext uri="{BB962C8B-B14F-4D97-AF65-F5344CB8AC3E}">
        <p14:creationId xmlns:p14="http://schemas.microsoft.com/office/powerpoint/2010/main" val="168761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100" dirty="0">
              <a:solidFill>
                <a:srgbClr val="575757"/>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40</a:t>
            </a:fld>
            <a:endParaRPr lang="en-US" dirty="0"/>
          </a:p>
        </p:txBody>
      </p:sp>
    </p:spTree>
    <p:extLst>
      <p:ext uri="{BB962C8B-B14F-4D97-AF65-F5344CB8AC3E}">
        <p14:creationId xmlns:p14="http://schemas.microsoft.com/office/powerpoint/2010/main" val="3937689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41</a:t>
            </a:fld>
            <a:endParaRPr lang="en-US" dirty="0"/>
          </a:p>
        </p:txBody>
      </p:sp>
    </p:spTree>
    <p:extLst>
      <p:ext uri="{BB962C8B-B14F-4D97-AF65-F5344CB8AC3E}">
        <p14:creationId xmlns:p14="http://schemas.microsoft.com/office/powerpoint/2010/main" val="2117945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42</a:t>
            </a:fld>
            <a:endParaRPr lang="en-US" dirty="0"/>
          </a:p>
        </p:txBody>
      </p:sp>
    </p:spTree>
    <p:extLst>
      <p:ext uri="{BB962C8B-B14F-4D97-AF65-F5344CB8AC3E}">
        <p14:creationId xmlns:p14="http://schemas.microsoft.com/office/powerpoint/2010/main" val="206990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9DF9-6D48-C076-9799-B2EF7F3A3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07FCA-A709-5B85-1DA4-FF6F60C63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DB22A-AE42-4BCF-1138-27DC0FA3C439}"/>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A9C2FD5B-7359-86C3-7C66-501D1C8F095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589C400-06EC-FEE6-3EA5-5CF2E522CB1B}"/>
              </a:ext>
            </a:extLst>
          </p:cNvPr>
          <p:cNvSpPr>
            <a:spLocks noGrp="1"/>
          </p:cNvSpPr>
          <p:nvPr>
            <p:ph type="sldNum" sz="quarter" idx="5"/>
          </p:nvPr>
        </p:nvSpPr>
        <p:spPr/>
        <p:txBody>
          <a:bodyPr/>
          <a:lstStyle/>
          <a:p>
            <a:fld id="{5E7F18D8-6F7A-A34C-9602-C38B02F3D35C}" type="slidenum">
              <a:rPr lang="en-US" smtClean="0"/>
              <a:pPr/>
              <a:t>5</a:t>
            </a:fld>
            <a:endParaRPr lang="en-US"/>
          </a:p>
        </p:txBody>
      </p:sp>
    </p:spTree>
    <p:extLst>
      <p:ext uri="{BB962C8B-B14F-4D97-AF65-F5344CB8AC3E}">
        <p14:creationId xmlns:p14="http://schemas.microsoft.com/office/powerpoint/2010/main" val="2801421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43</a:t>
            </a:fld>
            <a:endParaRPr lang="en-US" dirty="0"/>
          </a:p>
        </p:txBody>
      </p:sp>
    </p:spTree>
    <p:extLst>
      <p:ext uri="{BB962C8B-B14F-4D97-AF65-F5344CB8AC3E}">
        <p14:creationId xmlns:p14="http://schemas.microsoft.com/office/powerpoint/2010/main" val="771244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44</a:t>
            </a:fld>
            <a:endParaRPr lang="en-US" dirty="0"/>
          </a:p>
        </p:txBody>
      </p:sp>
    </p:spTree>
    <p:extLst>
      <p:ext uri="{BB962C8B-B14F-4D97-AF65-F5344CB8AC3E}">
        <p14:creationId xmlns:p14="http://schemas.microsoft.com/office/powerpoint/2010/main" val="2693951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45</a:t>
            </a:fld>
            <a:endParaRPr lang="en-US" dirty="0"/>
          </a:p>
        </p:txBody>
      </p:sp>
    </p:spTree>
    <p:extLst>
      <p:ext uri="{BB962C8B-B14F-4D97-AF65-F5344CB8AC3E}">
        <p14:creationId xmlns:p14="http://schemas.microsoft.com/office/powerpoint/2010/main" val="4092147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F86D4-E9EF-974B-9856-C59086808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77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F86D4-E9EF-974B-9856-C59086808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404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49</a:t>
            </a:fld>
            <a:endParaRPr lang="en-US" dirty="0"/>
          </a:p>
        </p:txBody>
      </p:sp>
    </p:spTree>
    <p:extLst>
      <p:ext uri="{BB962C8B-B14F-4D97-AF65-F5344CB8AC3E}">
        <p14:creationId xmlns:p14="http://schemas.microsoft.com/office/powerpoint/2010/main" val="4302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pPr/>
              <a:t>6</a:t>
            </a:fld>
            <a:endParaRPr lang="en-US"/>
          </a:p>
        </p:txBody>
      </p:sp>
    </p:spTree>
    <p:extLst>
      <p:ext uri="{BB962C8B-B14F-4D97-AF65-F5344CB8AC3E}">
        <p14:creationId xmlns:p14="http://schemas.microsoft.com/office/powerpoint/2010/main" val="154535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br>
              <a:rPr lang="en-GB" dirty="0"/>
            </a:br>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7</a:t>
            </a:fld>
            <a:endParaRPr lang="en-US"/>
          </a:p>
        </p:txBody>
      </p:sp>
    </p:spTree>
    <p:extLst>
      <p:ext uri="{BB962C8B-B14F-4D97-AF65-F5344CB8AC3E}">
        <p14:creationId xmlns:p14="http://schemas.microsoft.com/office/powerpoint/2010/main" val="313281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C40D-CF10-057A-96AC-8AADCE14B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3EAB8-AF75-FD80-8A0D-4C2559F56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D68D1-06A0-C2D8-F747-E28170DAA7AA}"/>
              </a:ext>
            </a:extLst>
          </p:cNvPr>
          <p:cNvSpPr>
            <a:spLocks noGrp="1"/>
          </p:cNvSpPr>
          <p:nvPr>
            <p:ph type="body" idx="1"/>
          </p:nvPr>
        </p:nvSpPr>
        <p:spPr/>
        <p:txBody>
          <a:bodyPr/>
          <a:lstStyle/>
          <a:p>
            <a:br>
              <a:rPr lang="en-GB" dirty="0"/>
            </a:br>
            <a:br>
              <a:rPr lang="en-GB" dirty="0"/>
            </a:br>
            <a:endParaRPr lang="en-GB" dirty="0"/>
          </a:p>
        </p:txBody>
      </p:sp>
      <p:sp>
        <p:nvSpPr>
          <p:cNvPr id="4" name="Footer Placeholder 3">
            <a:extLst>
              <a:ext uri="{FF2B5EF4-FFF2-40B4-BE49-F238E27FC236}">
                <a16:creationId xmlns:a16="http://schemas.microsoft.com/office/drawing/2014/main" id="{748C7939-3E3D-D101-94D7-7249EFA16BD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38B4FD4-400B-7586-F7D8-0E5C667F90DD}"/>
              </a:ext>
            </a:extLst>
          </p:cNvPr>
          <p:cNvSpPr>
            <a:spLocks noGrp="1"/>
          </p:cNvSpPr>
          <p:nvPr>
            <p:ph type="sldNum" sz="quarter" idx="5"/>
          </p:nvPr>
        </p:nvSpPr>
        <p:spPr/>
        <p:txBody>
          <a:bodyPr/>
          <a:lstStyle/>
          <a:p>
            <a:fld id="{5E7F18D8-6F7A-A34C-9602-C38B02F3D35C}" type="slidenum">
              <a:rPr lang="en-US" smtClean="0"/>
              <a:t>8</a:t>
            </a:fld>
            <a:endParaRPr lang="en-US"/>
          </a:p>
        </p:txBody>
      </p:sp>
    </p:spTree>
    <p:extLst>
      <p:ext uri="{BB962C8B-B14F-4D97-AF65-F5344CB8AC3E}">
        <p14:creationId xmlns:p14="http://schemas.microsoft.com/office/powerpoint/2010/main" val="207244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61D5-3E08-53F7-F8A6-8E9AA2403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87F41-6408-A848-F470-AEB434BEC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5AB60-E9DA-2F07-260B-5C8868823CEA}"/>
              </a:ext>
            </a:extLst>
          </p:cNvPr>
          <p:cNvSpPr>
            <a:spLocks noGrp="1"/>
          </p:cNvSpPr>
          <p:nvPr>
            <p:ph type="body" idx="1"/>
          </p:nvPr>
        </p:nvSpPr>
        <p:spPr/>
        <p:txBody>
          <a:bodyPr/>
          <a:lstStyle/>
          <a:p>
            <a:br>
              <a:rPr lang="en-GB" dirty="0"/>
            </a:br>
            <a:br>
              <a:rPr lang="en-GB" dirty="0"/>
            </a:br>
            <a:endParaRPr lang="en-GB" dirty="0"/>
          </a:p>
        </p:txBody>
      </p:sp>
      <p:sp>
        <p:nvSpPr>
          <p:cNvPr id="4" name="Footer Placeholder 3">
            <a:extLst>
              <a:ext uri="{FF2B5EF4-FFF2-40B4-BE49-F238E27FC236}">
                <a16:creationId xmlns:a16="http://schemas.microsoft.com/office/drawing/2014/main" id="{5DA80207-1148-8001-37BC-C31F988BE77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4DE7EF9-E4C1-EA45-51C9-EF3494319CCB}"/>
              </a:ext>
            </a:extLst>
          </p:cNvPr>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31030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10</a:t>
            </a:fld>
            <a:endParaRPr lang="en-US"/>
          </a:p>
        </p:txBody>
      </p:sp>
    </p:spTree>
    <p:extLst>
      <p:ext uri="{BB962C8B-B14F-4D97-AF65-F5344CB8AC3E}">
        <p14:creationId xmlns:p14="http://schemas.microsoft.com/office/powerpoint/2010/main" val="160557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11</a:t>
            </a:fld>
            <a:endParaRPr lang="en-US"/>
          </a:p>
        </p:txBody>
      </p:sp>
    </p:spTree>
    <p:extLst>
      <p:ext uri="{BB962C8B-B14F-4D97-AF65-F5344CB8AC3E}">
        <p14:creationId xmlns:p14="http://schemas.microsoft.com/office/powerpoint/2010/main" val="1885653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6580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06564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3080058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6617415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5101080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056014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87766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408080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3" y="1351313"/>
            <a:ext cx="832670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7198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473704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388C985A-21D1-3544-9A1B-B282A62D65CF}"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522673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250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624966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076404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3474667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496555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727704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64777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94107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64585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62370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86699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02442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58604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6060514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051337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8668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269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606169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924545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FRS-Foundation-Quote page-1">
    <p:bg>
      <p:bgPr>
        <a:solidFill>
          <a:srgbClr val="B31E3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055A4EF8-20D8-B46E-DF61-11D09BE21E1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84C4F081-94D3-8B46-4092-EADB9ED8AEA5}"/>
              </a:ext>
            </a:extLst>
          </p:cNvPr>
          <p:cNvPicPr>
            <a:picLocks noChangeAspect="1"/>
          </p:cNvPicPr>
          <p:nvPr userDrawn="1"/>
        </p:nvPicPr>
        <p:blipFill>
          <a:blip r:embed="rId2"/>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40340263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Foundation-Text pag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D943AB6B-A1EF-A41D-01AF-E651571721AC}"/>
              </a:ext>
            </a:extLst>
          </p:cNvPr>
          <p:cNvSpPr>
            <a:spLocks noGrp="1"/>
          </p:cNvSpPr>
          <p:nvPr>
            <p:ph type="body" sz="quarter" idx="13" hasCustomPrompt="1"/>
          </p:nvPr>
        </p:nvSpPr>
        <p:spPr>
          <a:xfrm>
            <a:off x="1631949" y="368300"/>
            <a:ext cx="10188575" cy="261895"/>
          </a:xfrm>
          <a:prstGeom prst="rect">
            <a:avLst/>
          </a:prstGeom>
        </p:spPr>
        <p:txBody>
          <a:bodyPr lIns="0" tIns="0" rIns="0" bIns="0"/>
          <a:lstStyle>
            <a:lvl1pPr>
              <a:defRPr sz="800">
                <a:solidFill>
                  <a:schemeClr val="tx1"/>
                </a:solidFill>
              </a:defRPr>
            </a:lvl1pPr>
            <a:lvl2pPr>
              <a:defRPr sz="800"/>
            </a:lvl2pPr>
            <a:lvl3pPr>
              <a:defRPr sz="800"/>
            </a:lvl3pPr>
            <a:lvl4pPr>
              <a:defRPr sz="800"/>
            </a:lvl4pPr>
            <a:lvl5pPr>
              <a:defRPr sz="800"/>
            </a:lvl5pPr>
          </a:lstStyle>
          <a:p>
            <a:pPr lvl="0"/>
            <a:r>
              <a:rPr lang="en-US"/>
              <a:t>Presentation title goes here</a:t>
            </a:r>
          </a:p>
        </p:txBody>
      </p:sp>
      <p:sp>
        <p:nvSpPr>
          <p:cNvPr id="18" name="Footer Placeholder 14">
            <a:extLst>
              <a:ext uri="{FF2B5EF4-FFF2-40B4-BE49-F238E27FC236}">
                <a16:creationId xmlns:a16="http://schemas.microsoft.com/office/drawing/2014/main" id="{DD5B0F7B-323D-CE53-9C73-EB51BC291BE1}"/>
              </a:ext>
            </a:extLst>
          </p:cNvPr>
          <p:cNvSpPr>
            <a:spLocks noGrp="1"/>
          </p:cNvSpPr>
          <p:nvPr>
            <p:ph type="ftr" sz="quarter" idx="3"/>
          </p:nvPr>
        </p:nvSpPr>
        <p:spPr>
          <a:xfrm>
            <a:off x="1019176" y="368300"/>
            <a:ext cx="612773" cy="261895"/>
          </a:xfrm>
          <a:prstGeom prst="rect">
            <a:avLst/>
          </a:prstGeom>
        </p:spPr>
        <p:txBody>
          <a:bodyPr vert="horz" lIns="0" tIns="0" rIns="0" bIns="0" rtlCol="0" anchor="t" anchorCtr="0"/>
          <a:lstStyle>
            <a:lvl1pPr algn="l">
              <a:defRPr sz="800">
                <a:solidFill>
                  <a:schemeClr val="tx1"/>
                </a:solidFill>
              </a:defRPr>
            </a:lvl1pPr>
          </a:lstStyle>
          <a:p>
            <a:fld id="{4790123A-71E8-BF43-B702-A9002E60F899}"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Tree>
    <p:extLst>
      <p:ext uri="{BB962C8B-B14F-4D97-AF65-F5344CB8AC3E}">
        <p14:creationId xmlns:p14="http://schemas.microsoft.com/office/powerpoint/2010/main" val="30598965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IFRS-Foundation-Title-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1235402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78245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07852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508934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8638333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GB" sz="3330" noProof="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GB" sz="2000" noProof="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amet, consectetur adipiscing elit. Phasellus quis eros ut nunc maximus facilisis at et nisi. Curabitur varius efficitur dolor, sed malesuada nisl lacinia convallis. Sed fermentum quam vel molestie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1990441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FRS-Foundation-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97536"/>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1004824-9417-AF5E-72E4-89D94C1B95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1FBF11BE-1B76-65CF-C921-9DBD2D8B87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64916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FRS-Foundation-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document is prepared for discussion of a public meeting of the IFRS Foundation Trustees’ Due Process Oversight Committee (DPOC). The Trustees are responsible for governance of the IFRS Foundation, oversight of the International Accounting Standards Board (IASB) and International Sustainability Standards Board (ISSB), and for delivery of the IFRS Foundation’s objectives as set out in the IFRS Foundation Constitution.</a:t>
            </a:r>
          </a:p>
        </p:txBody>
      </p:sp>
    </p:spTree>
    <p:extLst>
      <p:ext uri="{BB962C8B-B14F-4D97-AF65-F5344CB8AC3E}">
        <p14:creationId xmlns:p14="http://schemas.microsoft.com/office/powerpoint/2010/main" val="18581950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FRS-Foundation-Divider Slide-1">
    <p:bg>
      <p:bgPr>
        <a:solidFill>
          <a:srgbClr val="B31E3B"/>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EBEF0F-4862-DBD6-9F06-3E4FA98BE0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3" name="Footer Placeholder 14">
            <a:extLst>
              <a:ext uri="{FF2B5EF4-FFF2-40B4-BE49-F238E27FC236}">
                <a16:creationId xmlns:a16="http://schemas.microsoft.com/office/drawing/2014/main" id="{FB469ACC-28B9-79A0-15F1-CBDF5FA8D23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74D103FB-CDE7-1545-0AC1-A4F41435F208}"/>
              </a:ext>
            </a:extLst>
          </p:cNvPr>
          <p:cNvPicPr>
            <a:picLocks noChangeAspect="1"/>
          </p:cNvPicPr>
          <p:nvPr userDrawn="1"/>
        </p:nvPicPr>
        <p:blipFill>
          <a:blip r:embed="rId3"/>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17395862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FRS-Foundation-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5">
            <a:extLst>
              <a:ext uri="{FF2B5EF4-FFF2-40B4-BE49-F238E27FC236}">
                <a16:creationId xmlns:a16="http://schemas.microsoft.com/office/drawing/2014/main" id="{D9B48D1B-F99D-9F15-9772-3EA8945D213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14">
            <a:extLst>
              <a:ext uri="{FF2B5EF4-FFF2-40B4-BE49-F238E27FC236}">
                <a16:creationId xmlns:a16="http://schemas.microsoft.com/office/drawing/2014/main" id="{DFD586D3-C5A1-B662-FC72-1F89CB146F4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7" name="Text Placeholder 6">
            <a:extLst>
              <a:ext uri="{FF2B5EF4-FFF2-40B4-BE49-F238E27FC236}">
                <a16:creationId xmlns:a16="http://schemas.microsoft.com/office/drawing/2014/main" id="{D0841799-B409-7CB1-6996-47154609D4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1424884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378877"/>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3205737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FRS-Foundation-Text-single colum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rgbClr val="5F6062"/>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4" name="Footer Placeholder 14">
            <a:extLst>
              <a:ext uri="{FF2B5EF4-FFF2-40B4-BE49-F238E27FC236}">
                <a16:creationId xmlns:a16="http://schemas.microsoft.com/office/drawing/2014/main" id="{528BE06B-DDA9-BE68-1E2D-CD0C8A42072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806D92C7-E9C5-539D-312A-4F9F3FA334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6267126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ndation-Text-page-2-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19" name="Text Placeholder 7">
            <a:extLst>
              <a:ext uri="{FF2B5EF4-FFF2-40B4-BE49-F238E27FC236}">
                <a16:creationId xmlns:a16="http://schemas.microsoft.com/office/drawing/2014/main" id="{19F2C1B7-7AE5-5397-1E0D-894CD28D5502}"/>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1" name="Text Placeholder 7">
            <a:extLst>
              <a:ext uri="{FF2B5EF4-FFF2-40B4-BE49-F238E27FC236}">
                <a16:creationId xmlns:a16="http://schemas.microsoft.com/office/drawing/2014/main" id="{7A0950A9-BBC5-4E45-07E4-501491320404}"/>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7A614B1A-0CD8-0086-F162-6A4A7973CD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8F757929-7C1D-A115-57F1-CDF1CFDF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83024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FRS-Foundation-Text-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25D18CCE-9061-B50C-277B-79846083A069}"/>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Text Placeholder 7">
            <a:extLst>
              <a:ext uri="{FF2B5EF4-FFF2-40B4-BE49-F238E27FC236}">
                <a16:creationId xmlns:a16="http://schemas.microsoft.com/office/drawing/2014/main" id="{07BE6A09-84AC-B871-D104-4A47A3119A1E}"/>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4" name="Text Placeholder 7">
            <a:extLst>
              <a:ext uri="{FF2B5EF4-FFF2-40B4-BE49-F238E27FC236}">
                <a16:creationId xmlns:a16="http://schemas.microsoft.com/office/drawing/2014/main" id="{328B5AF6-79FF-F079-192F-DBB0C49E566A}"/>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10" name="Footer Placeholder 14">
            <a:extLst>
              <a:ext uri="{FF2B5EF4-FFF2-40B4-BE49-F238E27FC236}">
                <a16:creationId xmlns:a16="http://schemas.microsoft.com/office/drawing/2014/main" id="{1F984381-BCE2-850F-DED9-06FC4D9F547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8B8F00A0-17BF-C69B-26F2-60A554A76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0886079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FRS-Foundation-Text 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4E36B1B9-1F29-B1B3-9349-4B870DDE98AB}"/>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3" name="Footer Placeholder 14">
            <a:extLst>
              <a:ext uri="{FF2B5EF4-FFF2-40B4-BE49-F238E27FC236}">
                <a16:creationId xmlns:a16="http://schemas.microsoft.com/office/drawing/2014/main" id="{D0F95D54-B053-EEB2-C3D7-742F51F1A5E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CFFF580-C93E-4BBF-EF11-087604099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9530525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FRS-Foundation-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F193FB3A-7CED-C8AD-CB67-466497A1583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479C337-C085-1ED9-8272-3A0B524D6F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362177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FRS-Foundation-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5" name="Text Placeholder 17">
            <a:extLst>
              <a:ext uri="{FF2B5EF4-FFF2-40B4-BE49-F238E27FC236}">
                <a16:creationId xmlns:a16="http://schemas.microsoft.com/office/drawing/2014/main" id="{F0748B83-974C-1FDF-D8CA-C0138B6F0554}"/>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2">
            <a:extLst>
              <a:ext uri="{FF2B5EF4-FFF2-40B4-BE49-F238E27FC236}">
                <a16:creationId xmlns:a16="http://schemas.microsoft.com/office/drawing/2014/main" id="{68CE25A6-ECFB-B78A-DCC1-FCF0512A9C44}"/>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DDB99E73-BD0E-D729-DA89-858F948A9C37}"/>
              </a:ext>
            </a:extLst>
          </p:cNvPr>
          <p:cNvSpPr>
            <a:spLocks noGrp="1"/>
          </p:cNvSpPr>
          <p:nvPr>
            <p:ph type="body" sz="quarter" idx="15"/>
          </p:nvPr>
        </p:nvSpPr>
        <p:spPr>
          <a:xfrm>
            <a:off x="912461" y="103347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4" name="Footer Placeholder 14">
            <a:extLst>
              <a:ext uri="{FF2B5EF4-FFF2-40B4-BE49-F238E27FC236}">
                <a16:creationId xmlns:a16="http://schemas.microsoft.com/office/drawing/2014/main" id="{F670368C-EA2C-F13A-0106-ECC27B0B193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ext Placeholder 6">
            <a:extLst>
              <a:ext uri="{FF2B5EF4-FFF2-40B4-BE49-F238E27FC236}">
                <a16:creationId xmlns:a16="http://schemas.microsoft.com/office/drawing/2014/main" id="{952F3DDF-7798-22A5-F20A-50104C2FD5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9398103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FRS-Foundation-Quote 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7">
            <a:extLst>
              <a:ext uri="{FF2B5EF4-FFF2-40B4-BE49-F238E27FC236}">
                <a16:creationId xmlns:a16="http://schemas.microsoft.com/office/drawing/2014/main" id="{27EC5F9F-14D9-6DBD-FD2C-A422633421DA}"/>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tx1"/>
                </a:solidFill>
              </a:defRPr>
            </a:lvl1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Footer Placeholder 14">
            <a:extLst>
              <a:ext uri="{FF2B5EF4-FFF2-40B4-BE49-F238E27FC236}">
                <a16:creationId xmlns:a16="http://schemas.microsoft.com/office/drawing/2014/main" id="{1F0DBBDA-F26D-466E-4184-536EB101B35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7646530-A85D-7470-84FB-B21B6DF0F4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5708829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FRS-Foundation-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B43B0A76-50E1-195D-C482-2F475EFC0F2E}"/>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21" name="Text Placeholder 4">
            <a:extLst>
              <a:ext uri="{FF2B5EF4-FFF2-40B4-BE49-F238E27FC236}">
                <a16:creationId xmlns:a16="http://schemas.microsoft.com/office/drawing/2014/main" id="{084D1844-9F39-1C22-7AB9-2AD5D08DB338}"/>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6B5DFBDE-2CFB-5247-7149-39BFC8F0D04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629B5A05-E4D3-D580-8EFF-13DDA322EC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332551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4029EC76-F6BB-64BA-92EA-2BB7E67A10E3}"/>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2704032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7E73A2A8-EA37-D2C4-D603-D9706F143E6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D457C54F-3B7E-8803-D947-13EC34BA0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7909891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Tree>
    <p:extLst>
      <p:ext uri="{BB962C8B-B14F-4D97-AF65-F5344CB8AC3E}">
        <p14:creationId xmlns:p14="http://schemas.microsoft.com/office/powerpoint/2010/main" val="28839942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665805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798631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812403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37171633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1367533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039727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425248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1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329217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3948820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689984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8586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8520385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78528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4798631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8520385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309137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100">
                <a:solidFill>
                  <a:srgbClr val="5F6062"/>
                </a:solidFill>
                <a:latin typeface="Arial" panose="020B0604020202020204" pitchFamily="34" charset="0"/>
                <a:cs typeface="Arial" panose="020B0604020202020204" pitchFamily="34" charset="0"/>
              </a:defRPr>
            </a:lvl1pPr>
          </a:lstStyle>
          <a:p>
            <a:fld id="{4790123A-71E8-BF43-B702-A9002E60F899}" type="slidenum">
              <a:rPr lang="en-GB" smtClean="0"/>
              <a:pPr/>
              <a:t>‹#›</a:t>
            </a:fld>
            <a:endParaRPr lang="en-GB"/>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25310188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38834222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dirty="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47434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8470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8342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2023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6580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51354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2023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51354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44455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188338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87191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32414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222613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2339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57136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83259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07708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71716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570102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8060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46441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860644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5413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35363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84873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97799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708589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6956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113675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53183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23564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44624"/>
            <a:ext cx="9505056" cy="974725"/>
          </a:xfrm>
        </p:spPr>
        <p:txBody>
          <a:bodyPr/>
          <a:lstStyle/>
          <a:p>
            <a:r>
              <a:rPr lang="en-US"/>
              <a:t>Click to edit Master title style</a:t>
            </a:r>
          </a:p>
        </p:txBody>
      </p:sp>
      <p:sp>
        <p:nvSpPr>
          <p:cNvPr id="3" name="Content Placeholder 2"/>
          <p:cNvSpPr>
            <a:spLocks noGrp="1"/>
          </p:cNvSpPr>
          <p:nvPr>
            <p:ph idx="1" hasCustomPrompt="1"/>
          </p:nvPr>
        </p:nvSpPr>
        <p:spPr>
          <a:xfrm>
            <a:off x="623392" y="1530626"/>
            <a:ext cx="11017224" cy="4562669"/>
          </a:xfrm>
        </p:spPr>
        <p:txBody>
          <a:bodyPr/>
          <a:lstStyle/>
          <a:p>
            <a:pPr lvl="0"/>
            <a:r>
              <a:rPr lang="en-GB"/>
              <a:t>Click to edit Master text styles</a:t>
            </a:r>
          </a:p>
          <a:p>
            <a:pPr lvl="1"/>
            <a:r>
              <a:rPr lang="en-GB"/>
              <a:t>Second level</a:t>
            </a:r>
          </a:p>
          <a:p>
            <a:pPr lvl="2"/>
            <a:r>
              <a:rPr lang="en-GB"/>
              <a:t>Third level</a:t>
            </a:r>
          </a:p>
        </p:txBody>
      </p:sp>
      <p:sp>
        <p:nvSpPr>
          <p:cNvPr id="4" name="Slide Number Placeholder 1"/>
          <p:cNvSpPr txBox="1">
            <a:spLocks/>
          </p:cNvSpPr>
          <p:nvPr userDrawn="1"/>
        </p:nvSpPr>
        <p:spPr>
          <a:xfrm>
            <a:off x="10768830" y="614884"/>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362227597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2712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dirty="0">
              <a:cs typeface="Arial" panose="020B0604020202020204" pitchFamily="34" charset="0"/>
            </a:endParaRPr>
          </a:p>
        </p:txBody>
      </p:sp>
    </p:spTree>
    <p:extLst>
      <p:ext uri="{BB962C8B-B14F-4D97-AF65-F5344CB8AC3E}">
        <p14:creationId xmlns:p14="http://schemas.microsoft.com/office/powerpoint/2010/main" val="6547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112286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49090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837131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230612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IFRS Advisory Council. This paper does not represent the views of the IFRS Advisory Council or any individual IFRS Advisory Council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2760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6983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002279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04687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2992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052125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51892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896903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564946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5966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24407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0397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01973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45355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979632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658306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319780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245759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86908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87601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ja-JP" altLang="en-US"/>
              <a:t>マスター タイトルの書式設定</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803972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8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6308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086654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792975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a:solidFill>
                  <a:schemeClr val="tx1"/>
                </a:solidFill>
                <a:latin typeface="Arial" panose="020B0604020202020204" pitchFamily="34" charset="0"/>
                <a:cs typeface="Arial" panose="020B0604020202020204" pitchFamily="34" charset="0"/>
              </a:rPr>
              <a:t>®</a:t>
            </a:r>
            <a:r>
              <a:rPr lang="en-GB" sz="80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update.</a:t>
            </a:r>
          </a:p>
        </p:txBody>
      </p:sp>
    </p:spTree>
    <p:extLst>
      <p:ext uri="{BB962C8B-B14F-4D97-AF65-F5344CB8AC3E}">
        <p14:creationId xmlns:p14="http://schemas.microsoft.com/office/powerpoint/2010/main" val="445265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34577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7369911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a:t>Click to edit Master title style</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375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4668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2101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0360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a:t>Click icon to add picture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a:t>Click to edit Master title style</a:t>
            </a:r>
            <a:endParaRPr lang="en-GB"/>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9033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360013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4440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3844852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009892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a:t>Click to edit Master title style</a:t>
            </a:r>
            <a:endParaRPr lang="en-GB"/>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a:t>Click icon to add picture</a:t>
            </a:r>
            <a:endParaRPr lang="en-GB"/>
          </a:p>
        </p:txBody>
      </p:sp>
    </p:spTree>
    <p:extLst>
      <p:ext uri="{BB962C8B-B14F-4D97-AF65-F5344CB8AC3E}">
        <p14:creationId xmlns:p14="http://schemas.microsoft.com/office/powerpoint/2010/main" val="17838054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29387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2679425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97744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7711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9680494"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6096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70746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0072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2621561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0732277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2487455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671648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108775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232230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027229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154821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6588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9063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image" Target="../media/image1.emf"/><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heme" Target="../theme/theme1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1.emf"/><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1.emf"/><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8.xml"/><Relationship Id="rId1"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41"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3668" r:id="rId1"/>
    <p:sldLayoutId id="2147483857" r:id="rId2"/>
    <p:sldLayoutId id="2147483725" r:id="rId3"/>
    <p:sldLayoutId id="2147483670" r:id="rId4"/>
    <p:sldLayoutId id="2147483730" r:id="rId5"/>
    <p:sldLayoutId id="2147483672" r:id="rId6"/>
    <p:sldLayoutId id="2147483708" r:id="rId7"/>
    <p:sldLayoutId id="2147483734" r:id="rId8"/>
    <p:sldLayoutId id="2147483700" r:id="rId9"/>
    <p:sldLayoutId id="2147483709" r:id="rId10"/>
    <p:sldLayoutId id="2147483673" r:id="rId11"/>
    <p:sldLayoutId id="2147483674" r:id="rId12"/>
    <p:sldLayoutId id="2147483675" r:id="rId13"/>
    <p:sldLayoutId id="2147485413" r:id="rId14"/>
    <p:sldLayoutId id="2147483677" r:id="rId15"/>
    <p:sldLayoutId id="2147483678" r:id="rId16"/>
    <p:sldLayoutId id="2147485410" r:id="rId17"/>
    <p:sldLayoutId id="2147483682"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07/11/2024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5418" r:id="rId1"/>
    <p:sldLayoutId id="2147483744" r:id="rId2"/>
    <p:sldLayoutId id="2147485420" r:id="rId3"/>
    <p:sldLayoutId id="2147485421" r:id="rId4"/>
    <p:sldLayoutId id="2147485422" r:id="rId5"/>
    <p:sldLayoutId id="2147485423" r:id="rId6"/>
    <p:sldLayoutId id="2147483745" r:id="rId7"/>
    <p:sldLayoutId id="2147483746" r:id="rId8"/>
    <p:sldLayoutId id="2147483747" r:id="rId9"/>
    <p:sldLayoutId id="2147483748" r:id="rId10"/>
    <p:sldLayoutId id="2147485428" r:id="rId11"/>
    <p:sldLayoutId id="2147485429" r:id="rId12"/>
    <p:sldLayoutId id="2147483731" r:id="rId13"/>
    <p:sldLayoutId id="2147485431" r:id="rId14"/>
    <p:sldLayoutId id="2147485432" r:id="rId15"/>
    <p:sldLayoutId id="2147483749" r:id="rId16"/>
    <p:sldLayoutId id="2147483750" r:id="rId17"/>
    <p:sldLayoutId id="2147485435" r:id="rId18"/>
    <p:sldLayoutId id="2147483751" r:id="rId19"/>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31" userDrawn="1">
          <p15:clr>
            <a:srgbClr val="F26B43"/>
          </p15:clr>
        </p15:guide>
        <p15:guide id="4" orient="horz" pos="1525" userDrawn="1">
          <p15:clr>
            <a:srgbClr val="F26B43"/>
          </p15:clr>
        </p15:guide>
        <p15:guide id="5" orient="horz" pos="3816" userDrawn="1">
          <p15:clr>
            <a:srgbClr val="F26B43"/>
          </p15:clr>
        </p15:guide>
        <p15:guide id="6" orient="horz" pos="1638" userDrawn="1">
          <p15:clr>
            <a:srgbClr val="F26B43"/>
          </p15:clr>
        </p15:guide>
        <p15:guide id="7" orient="horz" pos="913" userDrawn="1">
          <p15:clr>
            <a:srgbClr val="F26B43"/>
          </p15:clr>
        </p15:guide>
        <p15:guide id="8" pos="6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53378"/>
      </p:ext>
    </p:extLst>
  </p:cSld>
  <p:clrMap bg1="lt1" tx1="dk1" bg2="lt2" tx2="dk2" accent1="accent1" accent2="accent2" accent3="accent3" accent4="accent4" accent5="accent5" accent6="accent6" hlink="hlink" folHlink="folHlink"/>
  <p:sldLayoutIdLst>
    <p:sldLayoutId id="2147483853" r:id="rId1"/>
    <p:sldLayoutId id="2147483842" r:id="rId2"/>
    <p:sldLayoutId id="2147483736" r:id="rId3"/>
    <p:sldLayoutId id="2147483737" r:id="rId4"/>
    <p:sldLayoutId id="2147485409" r:id="rId5"/>
    <p:sldLayoutId id="2147485411" r:id="rId6"/>
    <p:sldLayoutId id="2147483740" r:id="rId7"/>
    <p:sldLayoutId id="2147483741" r:id="rId8"/>
    <p:sldLayoutId id="2147483742" r:id="rId9"/>
    <p:sldLayoutId id="2147483743" r:id="rId10"/>
    <p:sldLayoutId id="2147485419" r:id="rId11"/>
    <p:sldLayoutId id="2147485424" r:id="rId12"/>
    <p:sldLayoutId id="2147485425" r:id="rId13"/>
    <p:sldLayoutId id="2147485426" r:id="rId14"/>
    <p:sldLayoutId id="2147485427" r:id="rId15"/>
    <p:sldLayoutId id="2147485433" r:id="rId16"/>
    <p:sldLayoutId id="2147485434" r:id="rId17"/>
    <p:sldLayoutId id="2147485436" r:id="rId18"/>
    <p:sldLayoutId id="2147483752" r:id="rId19"/>
    <p:sldLayoutId id="2147483753" r:id="rId20"/>
    <p:sldLayoutId id="2147483754" r:id="rId21"/>
    <p:sldLayoutId id="2147483755" r:id="rId22"/>
    <p:sldLayoutId id="2147483851" r:id="rId23"/>
    <p:sldLayoutId id="2147485439" r:id="rId24"/>
    <p:sldLayoutId id="2147485440" r:id="rId25"/>
    <p:sldLayoutId id="2147485442" r:id="rId26"/>
    <p:sldLayoutId id="2147485446" r:id="rId27"/>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07/11/2024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810163"/>
      </p:ext>
    </p:extLst>
  </p:cSld>
  <p:clrMap bg1="lt1" tx1="dk1" bg2="lt2" tx2="dk2" accent1="accent1" accent2="accent2" accent3="accent3" accent4="accent4" accent5="accent5" accent6="accent6" hlink="hlink" folHlink="folHlink"/>
  <p:sldLayoutIdLst>
    <p:sldLayoutId id="2147483792"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5412" r:id="rId12"/>
    <p:sldLayoutId id="2147485406" r:id="rId13"/>
    <p:sldLayoutId id="2147485407" r:id="rId14"/>
    <p:sldLayoutId id="2147485408" r:id="rId15"/>
    <p:sldLayoutId id="2147483771" r:id="rId16"/>
    <p:sldLayoutId id="2147483772" r:id="rId17"/>
    <p:sldLayoutId id="2147483773" r:id="rId18"/>
    <p:sldLayoutId id="2147483774" r:id="rId19"/>
    <p:sldLayoutId id="2147483775" r:id="rId20"/>
    <p:sldLayoutId id="2147485437" r:id="rId21"/>
    <p:sldLayoutId id="2147485447" r:id="rId22"/>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ja-JP" altLang="en-US" noProof="0"/>
              <a:t>マスター タイトルの書式設定</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07/11/2024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417697"/>
      </p:ext>
    </p:extLst>
  </p:cSld>
  <p:clrMap bg1="lt1" tx1="dk1" bg2="lt2" tx2="dk2" accent1="accent1" accent2="accent2" accent3="accent3" accent4="accent4" accent5="accent5" accent6="accent6" hlink="hlink" folHlink="folHlink"/>
  <p:sldLayoutIdLst>
    <p:sldLayoutId id="2147483856" r:id="rId1"/>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07/11/2024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52553"/>
      </p:ext>
    </p:extLst>
  </p:cSld>
  <p:clrMap bg1="lt1" tx1="dk1" bg2="lt2" tx2="dk2" accent1="accent1" accent2="accent2" accent3="accent3" accent4="accent4" accent5="accent5" accent6="accent6" hlink="hlink" folHlink="folHlink"/>
  <p:sldLayoutIdLst>
    <p:sldLayoutId id="2147483785" r:id="rId1"/>
    <p:sldLayoutId id="2147483787" r:id="rId2"/>
    <p:sldLayoutId id="2147483788" r:id="rId3"/>
    <p:sldLayoutId id="2147483789" r:id="rId4"/>
    <p:sldLayoutId id="2147483790" r:id="rId5"/>
    <p:sldLayoutId id="2147483791" r:id="rId6"/>
    <p:sldLayoutId id="2147483858" r:id="rId7"/>
    <p:sldLayoutId id="2147483794" r:id="rId8"/>
    <p:sldLayoutId id="2147483795" r:id="rId9"/>
    <p:sldLayoutId id="2147483796" r:id="rId10"/>
    <p:sldLayoutId id="2147483797" r:id="rId11"/>
    <p:sldLayoutId id="2147483798" r:id="rId12"/>
    <p:sldLayoutId id="2147483799" r:id="rId13"/>
    <p:sldLayoutId id="2147483854" r:id="rId14"/>
    <p:sldLayoutId id="2147483801" r:id="rId15"/>
    <p:sldLayoutId id="2147483802" r:id="rId16"/>
    <p:sldLayoutId id="2147483803" r:id="rId17"/>
    <p:sldLayoutId id="2147483804" r:id="rId18"/>
    <p:sldLayoutId id="2147483805" r:id="rId19"/>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0834"/>
      </p:ext>
    </p:extLst>
  </p:cSld>
  <p:clrMap bg1="lt1" tx1="dk1" bg2="lt2" tx2="dk2" accent1="accent1" accent2="accent2" accent3="accent3" accent4="accent4" accent5="accent5" accent6="accent6" hlink="hlink" folHlink="folHlink"/>
  <p:sldLayoutIdLst>
    <p:sldLayoutId id="2147485414" r:id="rId1"/>
    <p:sldLayoutId id="2147485415" r:id="rId2"/>
    <p:sldLayoutId id="2147485416"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90528"/>
      </p:ext>
    </p:extLst>
  </p:cSld>
  <p:clrMap bg1="lt1" tx1="dk1" bg2="lt2" tx2="dk2" accent1="accent1" accent2="accent2" accent3="accent3" accent4="accent4" accent5="accent5" accent6="accent6" hlink="hlink" folHlink="folHlink"/>
  <p:sldLayoutIdLst>
    <p:sldLayoutId id="2147483855" r:id="rId1"/>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33397"/>
      </p:ext>
    </p:extLst>
  </p:cSld>
  <p:clrMap bg1="lt1" tx1="dk1" bg2="lt2" tx2="dk2" accent1="accent1" accent2="accent2" accent3="accent3" accent4="accent4" accent5="accent5" accent6="accent6" hlink="hlink" folHlink="folHlink"/>
  <p:sldLayoutIdLst>
    <p:sldLayoutId id="2147483669" r:id="rId1"/>
    <p:sldLayoutId id="2147483676" r:id="rId2"/>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72544"/>
      </p:ext>
    </p:extLst>
  </p:cSld>
  <p:clrMap bg1="lt1" tx1="dk1" bg2="lt2" tx2="dk2" accent1="accent1" accent2="accent2" accent3="accent3" accent4="accent4" accent5="accent5" accent6="accent6" hlink="hlink" folHlink="folHlink"/>
  <p:sldLayoutIdLst>
    <p:sldLayoutId id="2147485388" r:id="rId1"/>
    <p:sldLayoutId id="2147483769" r:id="rId2"/>
    <p:sldLayoutId id="2147483770" r:id="rId3"/>
    <p:sldLayoutId id="2147485391" r:id="rId4"/>
    <p:sldLayoutId id="2147483738" r:id="rId5"/>
    <p:sldLayoutId id="2147485393" r:id="rId6"/>
    <p:sldLayoutId id="2147485394" r:id="rId7"/>
    <p:sldLayoutId id="2147485395" r:id="rId8"/>
    <p:sldLayoutId id="2147485396" r:id="rId9"/>
    <p:sldLayoutId id="2147485397" r:id="rId10"/>
    <p:sldLayoutId id="2147485398" r:id="rId11"/>
    <p:sldLayoutId id="2147485399" r:id="rId12"/>
    <p:sldLayoutId id="2147485400" r:id="rId13"/>
    <p:sldLayoutId id="2147485401" r:id="rId14"/>
    <p:sldLayoutId id="2147485402" r:id="rId15"/>
    <p:sldLayoutId id="2147485403" r:id="rId16"/>
    <p:sldLayoutId id="2147485404" r:id="rId17"/>
    <p:sldLayoutId id="2147485405" r:id="rId18"/>
    <p:sldLayoutId id="2147483679" r:id="rId19"/>
    <p:sldLayoutId id="2147483739" r:id="rId20"/>
    <p:sldLayoutId id="2147483680" r:id="rId21"/>
    <p:sldLayoutId id="2147483767" r:id="rId22"/>
    <p:sldLayoutId id="2147485430" r:id="rId23"/>
    <p:sldLayoutId id="2147483808" r:id="rId24"/>
    <p:sldLayoutId id="2147483650" r:id="rId25"/>
    <p:sldLayoutId id="2147483726" r:id="rId26"/>
    <p:sldLayoutId id="2147483651" r:id="rId27"/>
    <p:sldLayoutId id="2147483727" r:id="rId28"/>
    <p:sldLayoutId id="2147483653" r:id="rId29"/>
    <p:sldLayoutId id="2147483706" r:id="rId30"/>
    <p:sldLayoutId id="2147483809" r:id="rId31"/>
    <p:sldLayoutId id="2147483705" r:id="rId32"/>
    <p:sldLayoutId id="2147483654" r:id="rId33"/>
    <p:sldLayoutId id="2147483658" r:id="rId34"/>
    <p:sldLayoutId id="2147483729" r:id="rId35"/>
    <p:sldLayoutId id="2147485389" r:id="rId36"/>
    <p:sldLayoutId id="2147485390" r:id="rId37"/>
    <p:sldLayoutId id="2147485392" r:id="rId38"/>
    <p:sldLayoutId id="2147483655" r:id="rId39"/>
    <p:sldLayoutId id="2147483810" r:id="rId40"/>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image" Target="../media/image33.svg"/><Relationship Id="rId11"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25.svg"/><Relationship Id="rId4" Type="http://schemas.openxmlformats.org/officeDocument/2006/relationships/image" Target="../media/image31.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frs.org/content/dam/ifrs/project/equity-method/exposure-draft/iasb-ed-2024-7-equity-method.pdf" TargetMode="External"/><Relationship Id="rId1" Type="http://schemas.openxmlformats.org/officeDocument/2006/relationships/slideLayout" Target="../slideLayouts/slideLayout66.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www.ifrs.org/content/dam/ifrs/project/goodwill-and-impairment/exposure-draft-2024/iasb-ed-2024-1-bcdgi.pdf" TargetMode="External"/><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notesSlide" Target="../notesSlides/notesSlide15.xml"/><Relationship Id="rId16" Type="http://schemas.openxmlformats.org/officeDocument/2006/relationships/image" Target="../media/image50.png"/><Relationship Id="rId1" Type="http://schemas.openxmlformats.org/officeDocument/2006/relationships/slideLayout" Target="../slideLayouts/slideLayout5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7.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2.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37.svg"/><Relationship Id="rId4" Type="http://schemas.openxmlformats.org/officeDocument/2006/relationships/image" Target="../media/image53.sv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hyperlink" Target="https://www.ifrs.org/content/dam/ifrs/events-and-conferences/2024/september/wss/plenary-5-connectivity.pdf"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57.png"/><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59.sv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6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63.sv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65.sv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67.sv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69.sv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69.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7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5.xml"/><Relationship Id="rId5" Type="http://schemas.openxmlformats.org/officeDocument/2006/relationships/image" Target="../media/image75.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514D73-BB88-6820-5B07-B65A33558D59}"/>
              </a:ext>
            </a:extLst>
          </p:cNvPr>
          <p:cNvSpPr>
            <a:spLocks noGrp="1"/>
          </p:cNvSpPr>
          <p:nvPr>
            <p:ph type="body" sz="quarter" idx="10"/>
          </p:nvPr>
        </p:nvSpPr>
        <p:spPr>
          <a:xfrm>
            <a:off x="752375" y="2589843"/>
            <a:ext cx="7688943" cy="3155628"/>
          </a:xfrm>
        </p:spPr>
        <p:txBody>
          <a:bodyPr/>
          <a:lstStyle/>
          <a:p>
            <a:r>
              <a:rPr lang="ka-GE" sz="2800" dirty="0"/>
              <a:t>სიახლეები </a:t>
            </a:r>
            <a:r>
              <a:rPr lang="ka-GE" sz="2800" dirty="0" err="1"/>
              <a:t>ბასსს</a:t>
            </a:r>
            <a:r>
              <a:rPr lang="ka-GE" sz="2800" dirty="0"/>
              <a:t>-ის საქმიანობის შესახებ</a:t>
            </a:r>
            <a:r>
              <a:rPr lang="en-GB" sz="2800" dirty="0"/>
              <a:t> </a:t>
            </a:r>
            <a:br>
              <a:rPr lang="en-GB" sz="800" dirty="0"/>
            </a:br>
            <a:endParaRPr lang="en-GB" sz="800" dirty="0"/>
          </a:p>
          <a:p>
            <a:endParaRPr lang="en-GB" sz="800" i="1" dirty="0"/>
          </a:p>
          <a:p>
            <a:endParaRPr lang="en-GB" sz="800" i="1" dirty="0"/>
          </a:p>
          <a:p>
            <a:endParaRPr lang="en-GB" sz="800" i="1" dirty="0"/>
          </a:p>
          <a:p>
            <a:endParaRPr lang="en-GB" sz="800" i="1" dirty="0"/>
          </a:p>
          <a:p>
            <a:endParaRPr lang="en-GB" sz="800" i="1" dirty="0"/>
          </a:p>
          <a:p>
            <a:endParaRPr lang="en-GB" sz="800" i="1" dirty="0"/>
          </a:p>
          <a:p>
            <a:endParaRPr lang="en-GB" sz="800" i="1" dirty="0"/>
          </a:p>
          <a:p>
            <a:r>
              <a:rPr lang="ka-GE" altLang="zh-CN" sz="2000" dirty="0" err="1">
                <a:solidFill>
                  <a:schemeClr val="bg1"/>
                </a:solidFill>
                <a:latin typeface="Arial" panose="020B0604020202020204" pitchFamily="34" charset="0"/>
                <a:cs typeface="Arial" panose="020B0604020202020204" pitchFamily="34" charset="0"/>
              </a:rPr>
              <a:t>ძიენციაო</a:t>
            </a:r>
            <a:r>
              <a:rPr lang="ka-GE" altLang="zh-CN" sz="2000" dirty="0">
                <a:solidFill>
                  <a:schemeClr val="bg1"/>
                </a:solidFill>
                <a:latin typeface="Arial" panose="020B0604020202020204" pitchFamily="34" charset="0"/>
                <a:cs typeface="Arial" panose="020B0604020202020204" pitchFamily="34" charset="0"/>
              </a:rPr>
              <a:t> ლუ, </a:t>
            </a:r>
            <a:r>
              <a:rPr lang="ka-GE" altLang="zh-CN" sz="2000" dirty="0" err="1">
                <a:solidFill>
                  <a:schemeClr val="bg1"/>
                </a:solidFill>
                <a:latin typeface="Arial" panose="020B0604020202020204" pitchFamily="34" charset="0"/>
                <a:cs typeface="Arial" panose="020B0604020202020204" pitchFamily="34" charset="0"/>
              </a:rPr>
              <a:t>ბასსს</a:t>
            </a:r>
            <a:r>
              <a:rPr lang="ka-GE" altLang="zh-CN" sz="2000" dirty="0">
                <a:solidFill>
                  <a:schemeClr val="bg1"/>
                </a:solidFill>
                <a:latin typeface="Arial" panose="020B0604020202020204" pitchFamily="34" charset="0"/>
                <a:cs typeface="Arial" panose="020B0604020202020204" pitchFamily="34" charset="0"/>
              </a:rPr>
              <a:t>-ის წევრი</a:t>
            </a:r>
            <a:endParaRPr lang="en-GB" sz="2000" i="1" dirty="0"/>
          </a:p>
          <a:p>
            <a:r>
              <a:rPr lang="ka-GE" sz="2000" i="1" dirty="0"/>
              <a:t>ნოემბერი, </a:t>
            </a:r>
            <a:r>
              <a:rPr lang="en-GB" sz="2000" i="1" dirty="0"/>
              <a:t>2024</a:t>
            </a:r>
          </a:p>
          <a:p>
            <a:endParaRPr lang="en-GB" sz="2800" i="1" dirty="0"/>
          </a:p>
          <a:p>
            <a:endParaRPr lang="en-US" dirty="0"/>
          </a:p>
        </p:txBody>
      </p:sp>
      <p:sp>
        <p:nvSpPr>
          <p:cNvPr id="3" name="Text Placeholder 2">
            <a:extLst>
              <a:ext uri="{FF2B5EF4-FFF2-40B4-BE49-F238E27FC236}">
                <a16:creationId xmlns:a16="http://schemas.microsoft.com/office/drawing/2014/main" id="{51453F63-93F1-EE79-F36A-74DFEDF4D52A}"/>
              </a:ext>
            </a:extLst>
          </p:cNvPr>
          <p:cNvSpPr>
            <a:spLocks noGrp="1"/>
          </p:cNvSpPr>
          <p:nvPr>
            <p:ph type="body" sz="quarter" idx="11"/>
          </p:nvPr>
        </p:nvSpPr>
        <p:spPr>
          <a:xfrm>
            <a:off x="1024750" y="6114072"/>
            <a:ext cx="5672382" cy="451828"/>
          </a:xfrm>
        </p:spPr>
        <p:txBody>
          <a:bodyPr/>
          <a:lstStyle/>
          <a:p>
            <a:pPr>
              <a:lnSpc>
                <a:spcPct val="107000"/>
              </a:lnSpc>
              <a:spcAft>
                <a:spcPts val="800"/>
              </a:spcAft>
            </a:pPr>
            <a:r>
              <a:rPr lang="ka-GE" kern="100" dirty="0">
                <a:effectLst/>
                <a:latin typeface="Sylfaen" panose="010A0502050306030303" pitchFamily="18" charset="0"/>
                <a:ea typeface="Aptos" panose="020B0004020202020204" pitchFamily="34" charset="0"/>
                <a:cs typeface="Sylfaen" panose="010A0502050306030303" pitchFamily="18" charset="0"/>
              </a:rPr>
              <a:t>ამ</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პრეზენტაციაში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გამოთქმული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მოსაზრებები ეკუთვნის მომხსენებელს და აუცილებელი არ არის წარმოადგენდეს ფასს-ის ფონდის, ბუღალტრული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საერთაშორისო</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სტანდარტების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საბჭოს (</a:t>
            </a:r>
            <a:r>
              <a:rPr lang="ka-GE" kern="100" dirty="0" err="1">
                <a:effectLst/>
                <a:latin typeface="Sylfaen" panose="010A0502050306030303" pitchFamily="18" charset="0"/>
                <a:ea typeface="Aptos" panose="020B0004020202020204" pitchFamily="34" charset="0"/>
                <a:cs typeface="Sylfaen" panose="010A0502050306030303" pitchFamily="18" charset="0"/>
              </a:rPr>
              <a:t>ბასსს</a:t>
            </a:r>
            <a:r>
              <a:rPr lang="ka-GE" kern="100" dirty="0">
                <a:effectLst/>
                <a:latin typeface="Sylfaen" panose="010A0502050306030303" pitchFamily="18" charset="0"/>
                <a:ea typeface="Aptos" panose="020B0004020202020204" pitchFamily="34" charset="0"/>
                <a:cs typeface="Sylfaen" panose="010A0502050306030303" pitchFamily="18" charset="0"/>
              </a:rPr>
              <a:t>)</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მდგრადი  განვითარების ანგარიშგების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საერთაშორისო</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სტანდარტების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საბჭოს პოზიციას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Copyright © 2024 IFRS Foundation.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ყველა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უფლება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დაცულია</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98451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654191"/>
          </a:xfrm>
        </p:spPr>
        <p:txBody>
          <a:bodyPr/>
          <a:lstStyle/>
          <a:p>
            <a:r>
              <a:rPr lang="ka-GE" sz="2800" dirty="0"/>
              <a:t>დასრულებული პროექტები</a:t>
            </a:r>
            <a:r>
              <a:rPr lang="en-GB" sz="2800" dirty="0"/>
              <a:t>: </a:t>
            </a:r>
            <a:r>
              <a:rPr lang="ka-GE" sz="2800" dirty="0"/>
              <a:t>ფასს</a:t>
            </a:r>
            <a:r>
              <a:rPr lang="en-GB" sz="2800" dirty="0"/>
              <a:t> 18: </a:t>
            </a:r>
            <a:r>
              <a:rPr lang="ka-GE" sz="2800" i="1" dirty="0"/>
              <a:t>ფინანსური ანგარიშგებების წარდგენა და ინფორმაციის გამჟღავნება</a:t>
            </a:r>
            <a:endParaRPr lang="en-GB" sz="2800" dirty="0"/>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57874" y="2707479"/>
            <a:ext cx="3792971" cy="3501183"/>
          </a:xfrm>
        </p:spPr>
        <p:txBody>
          <a:bodyPr wrap="square" lIns="0" tIns="0" rIns="0" bIns="0" numCol="1" spcCol="540000" anchor="t"/>
          <a:lstStyle/>
          <a:p>
            <a:r>
              <a:rPr lang="ka-GE" sz="2000" b="1" dirty="0">
                <a:solidFill>
                  <a:schemeClr val="tx2"/>
                </a:solidFill>
                <a:latin typeface="Arial"/>
                <a:cs typeface="Arial"/>
              </a:rPr>
              <a:t>ამოცანა</a:t>
            </a:r>
            <a:endParaRPr lang="en-GB" sz="2000" b="1" dirty="0">
              <a:solidFill>
                <a:schemeClr val="tx2"/>
              </a:solidFill>
              <a:latin typeface="Arial"/>
              <a:cs typeface="Arial"/>
            </a:endParaRPr>
          </a:p>
          <a:p>
            <a:pPr marL="285750" indent="-285750">
              <a:buFont typeface="Arial" panose="020B0604020202020204" pitchFamily="34" charset="0"/>
              <a:buChar char="•"/>
            </a:pPr>
            <a:r>
              <a:rPr lang="ka-GE" sz="1800" dirty="0">
                <a:latin typeface="Arial"/>
                <a:cs typeface="Arial"/>
              </a:rPr>
              <a:t>კომუნიკაციის გაუმჯობესება ფინანსურ ანგარიშგებებში</a:t>
            </a:r>
            <a:endParaRPr lang="en-GB" sz="1800" dirty="0">
              <a:latin typeface="Arial"/>
              <a:cs typeface="Arial"/>
            </a:endParaRPr>
          </a:p>
          <a:p>
            <a:pPr marL="285750" indent="-285750">
              <a:buFont typeface="Arial" panose="020B0604020202020204" pitchFamily="34" charset="0"/>
              <a:buChar char="•"/>
            </a:pPr>
            <a:r>
              <a:rPr lang="ka-GE" sz="1800" dirty="0">
                <a:latin typeface="Arial"/>
                <a:cs typeface="Arial"/>
              </a:rPr>
              <a:t>მოგება-ზარალის ანგარიშგებაში შეტანილ ინფორმაციაზე </a:t>
            </a:r>
            <a:r>
              <a:rPr lang="ka-GE" sz="1800" dirty="0" err="1">
                <a:latin typeface="Arial"/>
                <a:cs typeface="Arial"/>
              </a:rPr>
              <a:t>ფოკუსირება</a:t>
            </a:r>
            <a:endParaRPr lang="en-GB" sz="1800" dirty="0">
              <a:latin typeface="Arial"/>
              <a:cs typeface="Arial"/>
            </a:endParaRPr>
          </a:p>
          <a:p>
            <a:endParaRPr lang="en-GB" sz="2800" dirty="0">
              <a:solidFill>
                <a:schemeClr val="tx2"/>
              </a:solidFill>
              <a:latin typeface="Arial"/>
              <a:cs typeface="Arial"/>
            </a:endParaRPr>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5069086" y="2716790"/>
            <a:ext cx="6138666" cy="3057477"/>
          </a:xfrm>
        </p:spPr>
        <p:txBody>
          <a:bodyPr wrap="square" lIns="0" tIns="0" rIns="0" bIns="0" numCol="1" spcCol="540000" anchor="t"/>
          <a:lstStyle/>
          <a:p>
            <a:pPr algn="just"/>
            <a:r>
              <a:rPr lang="ka-GE" sz="2000" b="1" dirty="0">
                <a:solidFill>
                  <a:schemeClr val="accent2"/>
                </a:solidFill>
                <a:latin typeface="Arial"/>
                <a:cs typeface="Arial"/>
              </a:rPr>
              <a:t>მოთხოვნები </a:t>
            </a:r>
            <a:endParaRPr lang="en-GB" sz="2000" b="1" dirty="0">
              <a:solidFill>
                <a:schemeClr val="accent2"/>
              </a:solidFill>
              <a:latin typeface="Arial"/>
              <a:cs typeface="Arial"/>
            </a:endParaRPr>
          </a:p>
          <a:p>
            <a:pPr marL="342900" indent="-342900" algn="just">
              <a:buFont typeface="Arial" panose="020B0604020202020204" pitchFamily="34" charset="0"/>
              <a:buChar char="•"/>
            </a:pPr>
            <a:r>
              <a:rPr lang="ka-GE" sz="1800" dirty="0">
                <a:latin typeface="Arial"/>
                <a:cs typeface="Arial"/>
              </a:rPr>
              <a:t>ახალი სავალდებულო </a:t>
            </a:r>
            <a:r>
              <a:rPr lang="ka-GE" sz="1800" dirty="0" err="1">
                <a:latin typeface="Arial"/>
                <a:cs typeface="Arial"/>
              </a:rPr>
              <a:t>ქვეჯამები</a:t>
            </a:r>
            <a:r>
              <a:rPr lang="ka-GE" sz="1800" dirty="0">
                <a:latin typeface="Arial"/>
                <a:cs typeface="Arial"/>
              </a:rPr>
              <a:t> მოგება-ზარალის ანგარიშგებაში „საოპერაციო მოგების“ ჩათვლით</a:t>
            </a:r>
          </a:p>
          <a:p>
            <a:pPr marL="342900" indent="-342900" algn="just">
              <a:buFont typeface="Arial" panose="020B0604020202020204" pitchFamily="34" charset="0"/>
              <a:buChar char="•"/>
            </a:pPr>
            <a:r>
              <a:rPr lang="ka-GE" sz="1800" dirty="0">
                <a:latin typeface="Arial"/>
                <a:cs typeface="Arial"/>
              </a:rPr>
              <a:t>განმარტებითი შენიშვნები  ხელმძღვანელობის მიერ განსაზღვრული საქმიანობის ინდიკატორების შესახებ</a:t>
            </a:r>
          </a:p>
          <a:p>
            <a:pPr marL="342900" indent="-342900" algn="just">
              <a:buFont typeface="Arial" panose="020B0604020202020204" pitchFamily="34" charset="0"/>
              <a:buChar char="•"/>
            </a:pPr>
            <a:r>
              <a:rPr lang="ka-GE" sz="1800" dirty="0">
                <a:latin typeface="Arial"/>
                <a:cs typeface="Arial"/>
              </a:rPr>
              <a:t>გაფართოებული მითითებები ინფორმაციის დაჯგუფების შესახებ (</a:t>
            </a:r>
            <a:r>
              <a:rPr lang="ka-GE" sz="1800" dirty="0" err="1">
                <a:latin typeface="Arial"/>
                <a:cs typeface="Arial"/>
              </a:rPr>
              <a:t>აგრეგირებული</a:t>
            </a:r>
            <a:r>
              <a:rPr lang="ka-GE" sz="1800" dirty="0">
                <a:latin typeface="Arial"/>
                <a:cs typeface="Arial"/>
              </a:rPr>
              <a:t> და </a:t>
            </a:r>
            <a:r>
              <a:rPr lang="ka-GE" sz="1800" dirty="0" err="1">
                <a:latin typeface="Arial"/>
                <a:cs typeface="Arial"/>
              </a:rPr>
              <a:t>დეზაგრეგირებული</a:t>
            </a:r>
            <a:r>
              <a:rPr lang="ka-GE" sz="1800" dirty="0">
                <a:latin typeface="Arial"/>
                <a:cs typeface="Arial"/>
              </a:rPr>
              <a:t>)</a:t>
            </a:r>
          </a:p>
          <a:p>
            <a:pPr algn="just"/>
            <a:endParaRPr lang="en-GB" sz="2800" dirty="0">
              <a:solidFill>
                <a:schemeClr val="accent2"/>
              </a:solidFill>
              <a:latin typeface="Arial"/>
              <a:cs typeface="Arial"/>
            </a:endParaRP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AE8EC59-D5EB-5805-BA17-8437521AC5E5}"/>
              </a:ext>
            </a:extLst>
          </p:cNvPr>
          <p:cNvGrpSpPr/>
          <p:nvPr/>
        </p:nvGrpSpPr>
        <p:grpSpPr>
          <a:xfrm>
            <a:off x="516468" y="6004181"/>
            <a:ext cx="11594052" cy="657894"/>
            <a:chOff x="1077720" y="5782435"/>
            <a:chExt cx="10954671" cy="744202"/>
          </a:xfrm>
        </p:grpSpPr>
        <p:sp>
          <p:nvSpPr>
            <p:cNvPr id="9" name="Rectangle 8">
              <a:extLst>
                <a:ext uri="{FF2B5EF4-FFF2-40B4-BE49-F238E27FC236}">
                  <a16:creationId xmlns:a16="http://schemas.microsoft.com/office/drawing/2014/main" id="{4588BD21-8076-46B1-77BF-4ECBBB543F27}"/>
                </a:ext>
              </a:extLst>
            </p:cNvPr>
            <p:cNvSpPr/>
            <p:nvPr/>
          </p:nvSpPr>
          <p:spPr>
            <a:xfrm>
              <a:off x="3210884" y="5943437"/>
              <a:ext cx="8821507" cy="5832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rtlCol="0" anchor="b"/>
            <a:lstStyle/>
            <a:p>
              <a:pPr marR="0" lvl="0" algn="l" defTabSz="914400" rtl="0" eaLnBrk="1" fontAlgn="auto" latinLnBrk="0" hangingPunct="1">
                <a:lnSpc>
                  <a:spcPct val="100000"/>
                </a:lnSpc>
                <a:spcBef>
                  <a:spcPts val="0"/>
                </a:spcBef>
                <a:spcAft>
                  <a:spcPts val="0"/>
                </a:spcAft>
                <a:buClrTx/>
                <a:buSzTx/>
                <a:buFontTx/>
                <a:buNone/>
                <a:defRPr/>
              </a:pPr>
              <a:r>
                <a:rPr kumimoji="0" lang="ka-GE"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წლიური ანგარიშგების პერიოდები იწყება 2027 წლის 1-ლ იანვარს ან ამ თარიღის შემდეგ, ადრეული გამოყენების დაშვებით</a:t>
              </a:r>
              <a:endParaRPr kumimoji="0" lang="en-GB"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0" name="Rounded Rectangle 5">
              <a:extLst>
                <a:ext uri="{FF2B5EF4-FFF2-40B4-BE49-F238E27FC236}">
                  <a16:creationId xmlns:a16="http://schemas.microsoft.com/office/drawing/2014/main" id="{AA089277-7F0F-C989-12A4-78A8C82ED052}"/>
                </a:ext>
              </a:extLst>
            </p:cNvPr>
            <p:cNvSpPr/>
            <p:nvPr/>
          </p:nvSpPr>
          <p:spPr>
            <a:xfrm>
              <a:off x="1077720" y="5782435"/>
              <a:ext cx="2214645" cy="581578"/>
            </a:xfrm>
            <a:prstGeom prst="rect">
              <a:avLst/>
            </a:prstGeom>
            <a:no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b"/>
            <a:lstStyle/>
            <a:p>
              <a:pPr marR="0" lvl="0" indent="446088" algn="ctr" defTabSz="914400" rtl="0" eaLnBrk="1" fontAlgn="base" latinLnBrk="0" hangingPunct="1">
                <a:lnSpc>
                  <a:spcPct val="100000"/>
                </a:lnSpc>
                <a:spcBef>
                  <a:spcPct val="0"/>
                </a:spcBef>
                <a:spcAft>
                  <a:spcPct val="0"/>
                </a:spcAft>
                <a:buClrTx/>
                <a:buSzTx/>
                <a:buFontTx/>
                <a:buNone/>
                <a:tabLst/>
                <a:defRPr/>
              </a:pPr>
              <a:r>
                <a:rPr kumimoji="0" lang="ka-GE" sz="18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rPr>
                <a:t>ძალაში შესვლის თარიღი</a:t>
              </a:r>
              <a:endParaRPr kumimoji="0" lang="en-GB" sz="16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endParaRPr>
            </a:p>
          </p:txBody>
        </p:sp>
      </p:grpSp>
      <p:pic>
        <p:nvPicPr>
          <p:cNvPr id="11" name="Graphic 10" descr="Stopwatch">
            <a:extLst>
              <a:ext uri="{FF2B5EF4-FFF2-40B4-BE49-F238E27FC236}">
                <a16:creationId xmlns:a16="http://schemas.microsoft.com/office/drawing/2014/main" id="{50515180-3D78-D734-74AB-D4F6854CA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554" y="5941206"/>
            <a:ext cx="640080" cy="640080"/>
          </a:xfrm>
          <a:prstGeom prst="rect">
            <a:avLst/>
          </a:prstGeom>
        </p:spPr>
      </p:pic>
    </p:spTree>
    <p:extLst>
      <p:ext uri="{BB962C8B-B14F-4D97-AF65-F5344CB8AC3E}">
        <p14:creationId xmlns:p14="http://schemas.microsoft.com/office/powerpoint/2010/main" val="401827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939500"/>
          </a:xfrm>
        </p:spPr>
        <p:txBody>
          <a:bodyPr/>
          <a:lstStyle/>
          <a:p>
            <a:r>
              <a:rPr lang="ka-GE" altLang="zh-CN" sz="2400" dirty="0"/>
              <a:t>დასრულებული პროექტები</a:t>
            </a:r>
            <a:r>
              <a:rPr lang="en-GB" altLang="zh-CN" sz="2400" dirty="0"/>
              <a:t>: </a:t>
            </a:r>
            <a:r>
              <a:rPr lang="ka-GE" sz="2400" dirty="0"/>
              <a:t>ფასს</a:t>
            </a:r>
            <a:r>
              <a:rPr lang="en-GB" sz="2400" dirty="0"/>
              <a:t> 19: </a:t>
            </a:r>
            <a:r>
              <a:rPr lang="ka-GE" sz="2400" i="1" dirty="0"/>
              <a:t>შვილობილი საწარმოები საჯარო ანგარიშვალდებულების გარეშე: განმარტებითი შენიშვნები </a:t>
            </a:r>
            <a:endParaRPr lang="en-GB" sz="2400" i="1" dirty="0"/>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25CF25-B030-7A6C-E403-78EE1BBA62B0}"/>
              </a:ext>
            </a:extLst>
          </p:cNvPr>
          <p:cNvSpPr txBox="1"/>
          <p:nvPr/>
        </p:nvSpPr>
        <p:spPr>
          <a:xfrm>
            <a:off x="935494" y="2643584"/>
            <a:ext cx="4869998" cy="3354765"/>
          </a:xfrm>
          <a:prstGeom prst="rect">
            <a:avLst/>
          </a:prstGeom>
          <a:noFill/>
        </p:spPr>
        <p:txBody>
          <a:bodyPr wrap="square" rtlCol="0">
            <a:spAutoFit/>
          </a:bodyPr>
          <a:lstStyle/>
          <a:p>
            <a:pPr>
              <a:spcBef>
                <a:spcPts val="1000"/>
              </a:spcBef>
            </a:pPr>
            <a:r>
              <a:rPr lang="ka-GE" sz="2000" b="1" dirty="0">
                <a:solidFill>
                  <a:schemeClr val="tx2"/>
                </a:solidFill>
                <a:latin typeface="Arial"/>
                <a:cs typeface="Arial"/>
              </a:rPr>
              <a:t>ფასს</a:t>
            </a:r>
            <a:r>
              <a:rPr lang="en-GB" sz="2000" b="1" dirty="0">
                <a:solidFill>
                  <a:schemeClr val="tx2"/>
                </a:solidFill>
                <a:latin typeface="Arial"/>
                <a:cs typeface="Arial"/>
              </a:rPr>
              <a:t> 19—</a:t>
            </a:r>
            <a:r>
              <a:rPr lang="ka-GE" sz="2000" b="1" dirty="0">
                <a:solidFill>
                  <a:schemeClr val="tx2"/>
                </a:solidFill>
                <a:latin typeface="Arial"/>
                <a:cs typeface="Arial"/>
              </a:rPr>
              <a:t>ერთი შეხედვით</a:t>
            </a:r>
            <a:endParaRPr lang="en-GB" sz="2000" b="1" dirty="0">
              <a:solidFill>
                <a:schemeClr val="tx2"/>
              </a:solidFill>
              <a:latin typeface="Arial"/>
              <a:cs typeface="Arial"/>
            </a:endParaRPr>
          </a:p>
          <a:p>
            <a:endParaRPr lang="en-GB" sz="1400" dirty="0">
              <a:latin typeface="Arial"/>
              <a:cs typeface="Arial"/>
            </a:endParaRPr>
          </a:p>
          <a:p>
            <a:pPr marL="285750" indent="-285750" algn="just">
              <a:buFont typeface="Arial" panose="020B0604020202020204" pitchFamily="34" charset="0"/>
              <a:buChar char="•"/>
            </a:pPr>
            <a:r>
              <a:rPr lang="ka-GE" sz="1600" dirty="0">
                <a:latin typeface="Arial"/>
                <a:cs typeface="Arial"/>
              </a:rPr>
              <a:t>ნებაყოფლობითი სტანდარტი შესაფერისი შვილობილი საწარმოებისთვის, რომელიც უშვებს ფასს აღრიცხვის სტანდარტების გამოყენებას გამჟღავნების შემცირებული მოთხოვნებით</a:t>
            </a:r>
          </a:p>
          <a:p>
            <a:pPr marL="285750" indent="-285750" algn="just">
              <a:buFont typeface="Arial" panose="020B0604020202020204" pitchFamily="34" charset="0"/>
              <a:buChar char="•"/>
            </a:pPr>
            <a:r>
              <a:rPr lang="ka-GE" sz="1600" dirty="0">
                <a:latin typeface="Arial"/>
                <a:cs typeface="Arial"/>
              </a:rPr>
              <a:t>ფასს 19 გაამარტივებს ანგარიშგების სისტემებს და პროცესებს და ამგვარად შეამცირებს შესაბამისი შვილობილი საწარმოების ხარჯებს ფინანსური ანგარიშგებების მომზადებასთან დაკავშირებით</a:t>
            </a:r>
            <a:endParaRPr lang="en-GB" dirty="0">
              <a:latin typeface="Arial"/>
              <a:cs typeface="Arial"/>
            </a:endParaRPr>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6CB94FB1-CE58-41C2-9F3A-314D3C6CFC13}"/>
              </a:ext>
            </a:extLst>
          </p:cNvPr>
          <p:cNvSpPr txBox="1"/>
          <p:nvPr/>
        </p:nvSpPr>
        <p:spPr>
          <a:xfrm>
            <a:off x="6096000" y="2643584"/>
            <a:ext cx="6007553" cy="2585323"/>
          </a:xfrm>
          <a:prstGeom prst="rect">
            <a:avLst/>
          </a:prstGeom>
          <a:noFill/>
        </p:spPr>
        <p:txBody>
          <a:bodyPr wrap="square" rtlCol="0">
            <a:spAutoFit/>
          </a:bodyPr>
          <a:lstStyle/>
          <a:p>
            <a:r>
              <a:rPr lang="ka-GE" sz="2000" b="1" dirty="0">
                <a:solidFill>
                  <a:schemeClr val="accent2"/>
                </a:solidFill>
                <a:latin typeface="Arial"/>
                <a:cs typeface="Arial"/>
              </a:rPr>
              <a:t>როგორ გამოვიყენოთ ფასს 19</a:t>
            </a:r>
            <a:endParaRPr lang="en-GB" sz="2000" b="1" dirty="0">
              <a:solidFill>
                <a:schemeClr val="accent2"/>
              </a:solidFill>
              <a:latin typeface="Arial"/>
              <a:cs typeface="Arial"/>
            </a:endParaRPr>
          </a:p>
          <a:p>
            <a:endParaRPr lang="en-GB" sz="1400" dirty="0">
              <a:solidFill>
                <a:schemeClr val="accent2"/>
              </a:solidFill>
              <a:latin typeface="Arial"/>
              <a:cs typeface="Arial"/>
            </a:endParaRPr>
          </a:p>
          <a:p>
            <a:pPr marL="457200" indent="-457200">
              <a:buFont typeface="Arial" panose="020B0604020202020204" pitchFamily="34" charset="0"/>
              <a:buChar char="•"/>
            </a:pPr>
            <a:r>
              <a:rPr lang="ka-GE" sz="1600" dirty="0">
                <a:latin typeface="Arial"/>
                <a:cs typeface="Arial"/>
              </a:rPr>
              <a:t>ფასს 19 არის მხოლოდ გამჟღავნებასთან დაკავშირებული სტანდარტი. ის არ მოიცავს:</a:t>
            </a:r>
            <a:endParaRPr lang="en-GB" sz="1600" dirty="0">
              <a:latin typeface="Arial"/>
              <a:cs typeface="Arial"/>
            </a:endParaRPr>
          </a:p>
          <a:p>
            <a:pPr marL="742950" lvl="1" indent="-285750">
              <a:buFont typeface="Arial" panose="020B0604020202020204" pitchFamily="34" charset="0"/>
              <a:buChar char="•"/>
            </a:pPr>
            <a:r>
              <a:rPr lang="ka-GE" sz="1600" dirty="0">
                <a:latin typeface="Arial"/>
                <a:cs typeface="Arial"/>
              </a:rPr>
              <a:t>აღიარების, შეფასების და წარდგენის მოთხოვნებს </a:t>
            </a:r>
          </a:p>
          <a:p>
            <a:pPr marL="742950" lvl="1" indent="-285750">
              <a:buFont typeface="Arial" panose="020B0604020202020204" pitchFamily="34" charset="0"/>
              <a:buChar char="•"/>
            </a:pPr>
            <a:r>
              <a:rPr lang="ka-GE" sz="1600" dirty="0">
                <a:latin typeface="Arial"/>
                <a:cs typeface="Arial"/>
              </a:rPr>
              <a:t>მითითებებს გამჟღავნების მოთხოვნების გამოყენებასთან დაკავშირებით</a:t>
            </a:r>
            <a:endParaRPr lang="en-GB" sz="1600" dirty="0">
              <a:latin typeface="Arial"/>
              <a:cs typeface="Arial"/>
            </a:endParaRPr>
          </a:p>
          <a:p>
            <a:pPr marL="285750" indent="-285750">
              <a:buFont typeface="Arial" panose="020B0604020202020204" pitchFamily="34" charset="0"/>
              <a:buChar char="•"/>
            </a:pPr>
            <a:r>
              <a:rPr lang="ka-GE" sz="1600" dirty="0">
                <a:latin typeface="Arial"/>
                <a:cs typeface="Arial"/>
              </a:rPr>
              <a:t>აღიარების, შეფასების და წარდგენის მოთხოვნებთან დაკავშირებით შვილობილი საწარმო იხელმძღვანელებს ფასს აღრიცხვის შესაბამისი სტანდარტით. </a:t>
            </a:r>
            <a:endParaRPr lang="en-GB" sz="1600" dirty="0"/>
          </a:p>
        </p:txBody>
      </p:sp>
      <p:grpSp>
        <p:nvGrpSpPr>
          <p:cNvPr id="3" name="Group 2">
            <a:extLst>
              <a:ext uri="{FF2B5EF4-FFF2-40B4-BE49-F238E27FC236}">
                <a16:creationId xmlns:a16="http://schemas.microsoft.com/office/drawing/2014/main" id="{BB718293-B154-2D1D-FC1B-3DD09443A48E}"/>
              </a:ext>
            </a:extLst>
          </p:cNvPr>
          <p:cNvGrpSpPr/>
          <p:nvPr/>
        </p:nvGrpSpPr>
        <p:grpSpPr>
          <a:xfrm>
            <a:off x="516468" y="6004181"/>
            <a:ext cx="11594052" cy="657894"/>
            <a:chOff x="1077720" y="5782435"/>
            <a:chExt cx="10954671" cy="744202"/>
          </a:xfrm>
        </p:grpSpPr>
        <p:sp>
          <p:nvSpPr>
            <p:cNvPr id="4" name="Rectangle 3">
              <a:extLst>
                <a:ext uri="{FF2B5EF4-FFF2-40B4-BE49-F238E27FC236}">
                  <a16:creationId xmlns:a16="http://schemas.microsoft.com/office/drawing/2014/main" id="{B007E00F-DA88-09B0-6207-807D075AC193}"/>
                </a:ext>
              </a:extLst>
            </p:cNvPr>
            <p:cNvSpPr/>
            <p:nvPr/>
          </p:nvSpPr>
          <p:spPr>
            <a:xfrm>
              <a:off x="3210884" y="5943437"/>
              <a:ext cx="8821507" cy="5832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rtlCol="0" anchor="b"/>
            <a:lstStyle/>
            <a:p>
              <a:pPr marR="0" lvl="0" algn="l" defTabSz="914400" rtl="0" eaLnBrk="1" fontAlgn="auto" latinLnBrk="0" hangingPunct="1">
                <a:lnSpc>
                  <a:spcPct val="100000"/>
                </a:lnSpc>
                <a:spcBef>
                  <a:spcPts val="0"/>
                </a:spcBef>
                <a:spcAft>
                  <a:spcPts val="0"/>
                </a:spcAft>
                <a:buClrTx/>
                <a:buSzTx/>
                <a:buFontTx/>
                <a:buNone/>
                <a:defRPr/>
              </a:pPr>
              <a:r>
                <a:rPr kumimoji="0" lang="ka-GE"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წლიური ანგარიშგების პერიოდები იწყება 2027 წლის 1-ლ იანვარს ან ამ თარიღის შემდეგ, ადრეული გამოყენების დაშვებით</a:t>
              </a:r>
              <a:endParaRPr kumimoji="0" lang="en-GB" sz="18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id="{B5BF8148-5B61-8C62-762C-7BB892429430}"/>
                </a:ext>
              </a:extLst>
            </p:cNvPr>
            <p:cNvSpPr/>
            <p:nvPr/>
          </p:nvSpPr>
          <p:spPr>
            <a:xfrm>
              <a:off x="1077720" y="5782435"/>
              <a:ext cx="2214645" cy="581578"/>
            </a:xfrm>
            <a:prstGeom prst="rect">
              <a:avLst/>
            </a:prstGeom>
            <a:noFill/>
            <a:ln w="1905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b"/>
            <a:lstStyle/>
            <a:p>
              <a:pPr marR="0" lvl="0" indent="446088" algn="ctr" defTabSz="914400" rtl="0" eaLnBrk="1" fontAlgn="base" latinLnBrk="0" hangingPunct="1">
                <a:lnSpc>
                  <a:spcPct val="100000"/>
                </a:lnSpc>
                <a:spcBef>
                  <a:spcPct val="0"/>
                </a:spcBef>
                <a:spcAft>
                  <a:spcPct val="0"/>
                </a:spcAft>
                <a:buClrTx/>
                <a:buSzTx/>
                <a:buFontTx/>
                <a:buNone/>
                <a:tabLst/>
                <a:defRPr/>
              </a:pPr>
              <a:r>
                <a:rPr kumimoji="0" lang="ka-GE" sz="18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rPr>
                <a:t>ძალაში შესვლის თარიღი</a:t>
              </a:r>
              <a:endParaRPr kumimoji="0" lang="en-GB" sz="16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charset="0"/>
              </a:endParaRPr>
            </a:p>
          </p:txBody>
        </p:sp>
      </p:grpSp>
      <p:pic>
        <p:nvPicPr>
          <p:cNvPr id="8" name="Graphic 7" descr="Stopwatch">
            <a:extLst>
              <a:ext uri="{FF2B5EF4-FFF2-40B4-BE49-F238E27FC236}">
                <a16:creationId xmlns:a16="http://schemas.microsoft.com/office/drawing/2014/main" id="{721A7C0D-B639-1EF6-CB93-51E76D414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554" y="5941206"/>
            <a:ext cx="640080" cy="640080"/>
          </a:xfrm>
          <a:prstGeom prst="rect">
            <a:avLst/>
          </a:prstGeom>
        </p:spPr>
      </p:pic>
    </p:spTree>
    <p:extLst>
      <p:ext uri="{BB962C8B-B14F-4D97-AF65-F5344CB8AC3E}">
        <p14:creationId xmlns:p14="http://schemas.microsoft.com/office/powerpoint/2010/main" val="359602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6C140A-5A23-20B1-5125-94ECBC5C6A5F}"/>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12</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ka-GE" dirty="0"/>
              <a:t>ახალი პროექტები</a:t>
            </a:r>
            <a:r>
              <a:rPr lang="en-GB" dirty="0"/>
              <a:t>: </a:t>
            </a:r>
            <a:r>
              <a:rPr lang="ka-GE" dirty="0"/>
              <a:t>არამატერიალური აქტივები</a:t>
            </a:r>
            <a:endParaRPr lang="en-GB" dirty="0"/>
          </a:p>
        </p:txBody>
      </p:sp>
      <p:sp>
        <p:nvSpPr>
          <p:cNvPr id="7" name="Rectangle 6">
            <a:extLst>
              <a:ext uri="{FF2B5EF4-FFF2-40B4-BE49-F238E27FC236}">
                <a16:creationId xmlns:a16="http://schemas.microsoft.com/office/drawing/2014/main" id="{23D7BFFC-5305-87F7-1DCE-FB97F3DDAFD6}"/>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9FDAEE-BE8B-67EF-5828-E3DFBC4DBB82}"/>
              </a:ext>
            </a:extLst>
          </p:cNvPr>
          <p:cNvSpPr/>
          <p:nvPr/>
        </p:nvSpPr>
        <p:spPr>
          <a:xfrm>
            <a:off x="7208378" y="4356265"/>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62DB4DB-85C5-85D0-6638-5BF2A0B3DDA7}"/>
              </a:ext>
            </a:extLst>
          </p:cNvPr>
          <p:cNvSpPr/>
          <p:nvPr/>
        </p:nvSpPr>
        <p:spPr>
          <a:xfrm>
            <a:off x="7208378" y="3523015"/>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BDF7F54-A040-FBCD-A305-561931694F84}"/>
              </a:ext>
            </a:extLst>
          </p:cNvPr>
          <p:cNvSpPr/>
          <p:nvPr/>
        </p:nvSpPr>
        <p:spPr>
          <a:xfrm>
            <a:off x="7208378" y="2689764"/>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21">
            <a:extLst>
              <a:ext uri="{FF2B5EF4-FFF2-40B4-BE49-F238E27FC236}">
                <a16:creationId xmlns:a16="http://schemas.microsoft.com/office/drawing/2014/main" id="{EC449ADE-C0CD-279F-43A3-451040FED882}"/>
              </a:ext>
            </a:extLst>
          </p:cNvPr>
          <p:cNvSpPr txBox="1">
            <a:spLocks/>
          </p:cNvSpPr>
          <p:nvPr/>
        </p:nvSpPr>
        <p:spPr>
          <a:xfrm>
            <a:off x="1184799" y="1943646"/>
            <a:ext cx="5569890" cy="23272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solidFill>
                  <a:schemeClr val="accent2"/>
                </a:solidFill>
              </a:rPr>
              <a:t>პროექტის ამოცანები</a:t>
            </a:r>
            <a:endParaRPr lang="en-GB" b="1" dirty="0">
              <a:solidFill>
                <a:schemeClr val="accent2"/>
              </a:solidFill>
            </a:endParaRPr>
          </a:p>
          <a:p>
            <a:pPr marL="180975" lvl="1" indent="-168275">
              <a:spcBef>
                <a:spcPts val="600"/>
              </a:spcBef>
              <a:spcAft>
                <a:spcPts val="600"/>
              </a:spcAft>
            </a:pPr>
            <a:r>
              <a:rPr lang="ka-GE" sz="1600" dirty="0"/>
              <a:t>არამატერიალურ აქტივებთან დაკავშირებით ბუღალტრული აღრიცხვის მოთხოვნების ყოვლისმომცველი მიმოხილვა</a:t>
            </a:r>
            <a:endParaRPr lang="en-GB" sz="1600" dirty="0"/>
          </a:p>
          <a:p>
            <a:pPr marL="180975" lvl="1" indent="-168275">
              <a:spcBef>
                <a:spcPts val="0"/>
              </a:spcBef>
            </a:pPr>
            <a:r>
              <a:rPr lang="ka-GE" sz="1600" dirty="0"/>
              <a:t>შეფასება იმისა უნდა გააუმჯობესოს თუ არა </a:t>
            </a:r>
            <a:r>
              <a:rPr lang="ka-GE" sz="1600" dirty="0" err="1"/>
              <a:t>ბასსს</a:t>
            </a:r>
            <a:r>
              <a:rPr lang="ka-GE" sz="1600" dirty="0"/>
              <a:t>-მა ბასს 38-ის მოთხოვნები თუ ისინი: </a:t>
            </a:r>
            <a:endParaRPr lang="en-GB" sz="1600" dirty="0"/>
          </a:p>
          <a:p>
            <a:pPr marL="447675" lvl="1">
              <a:spcBef>
                <a:spcPts val="0"/>
              </a:spcBef>
              <a:buFontTx/>
              <a:buChar char="-"/>
            </a:pPr>
            <a:r>
              <a:rPr lang="ka-GE" sz="1600" dirty="0"/>
              <a:t>კვლავ რელევანტურია და</a:t>
            </a:r>
            <a:endParaRPr lang="en-GB" sz="1600" dirty="0"/>
          </a:p>
          <a:p>
            <a:pPr marL="447675" lvl="1">
              <a:spcBef>
                <a:spcPts val="0"/>
              </a:spcBef>
              <a:buFontTx/>
              <a:buChar char="-"/>
            </a:pPr>
            <a:r>
              <a:rPr lang="ka-GE" sz="1600" dirty="0"/>
              <a:t>აგრძელებს მიმდინარე </a:t>
            </a:r>
            <a:r>
              <a:rPr lang="ka-GE" sz="1600" dirty="0" err="1"/>
              <a:t>ბიზნესმოდელების</a:t>
            </a:r>
            <a:r>
              <a:rPr lang="ka-GE" sz="1600" dirty="0"/>
              <a:t> სამართლიან ასახვას </a:t>
            </a:r>
            <a:endParaRPr lang="en-GB" sz="1600" dirty="0"/>
          </a:p>
        </p:txBody>
      </p:sp>
      <p:grpSp>
        <p:nvGrpSpPr>
          <p:cNvPr id="31" name="Group 30">
            <a:extLst>
              <a:ext uri="{FF2B5EF4-FFF2-40B4-BE49-F238E27FC236}">
                <a16:creationId xmlns:a16="http://schemas.microsoft.com/office/drawing/2014/main" id="{BAC79BB9-ACD5-B6B8-5DC4-C56FF5C21E46}"/>
              </a:ext>
            </a:extLst>
          </p:cNvPr>
          <p:cNvGrpSpPr/>
          <p:nvPr/>
        </p:nvGrpSpPr>
        <p:grpSpPr>
          <a:xfrm>
            <a:off x="7226897" y="2796314"/>
            <a:ext cx="3805794" cy="561248"/>
            <a:chOff x="6703300" y="3110314"/>
            <a:chExt cx="4186373" cy="679109"/>
          </a:xfrm>
        </p:grpSpPr>
        <p:sp>
          <p:nvSpPr>
            <p:cNvPr id="34" name="Rectangle 33">
              <a:extLst>
                <a:ext uri="{FF2B5EF4-FFF2-40B4-BE49-F238E27FC236}">
                  <a16:creationId xmlns:a16="http://schemas.microsoft.com/office/drawing/2014/main" id="{4F4880DF-3A20-7BA2-67EE-B6AEFBDA5C4E}"/>
                </a:ext>
              </a:extLst>
            </p:cNvPr>
            <p:cNvSpPr/>
            <p:nvPr/>
          </p:nvSpPr>
          <p:spPr bwMode="auto">
            <a:xfrm>
              <a:off x="7529510" y="3110314"/>
              <a:ext cx="3360163"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ts val="600"/>
                </a:spcBef>
                <a:spcAft>
                  <a:spcPts val="600"/>
                </a:spcAft>
                <a:buSzPts val="1000"/>
                <a:tabLst>
                  <a:tab pos="457200" algn="l"/>
                </a:tabLst>
              </a:pPr>
              <a:r>
                <a:rPr lang="ka-GE" dirty="0">
                  <a:solidFill>
                    <a:schemeClr val="accent2"/>
                  </a:solidFill>
                  <a:latin typeface="Arial"/>
                  <a:cs typeface="Arial"/>
                </a:rPr>
                <a:t>მრავალმხრივი</a:t>
              </a:r>
              <a:endParaRPr lang="en-GB" dirty="0">
                <a:solidFill>
                  <a:schemeClr val="accent2"/>
                </a:solidFill>
                <a:latin typeface="Arial"/>
                <a:cs typeface="Arial"/>
              </a:endParaRPr>
            </a:p>
          </p:txBody>
        </p:sp>
        <p:pic>
          <p:nvPicPr>
            <p:cNvPr id="35" name="Graphic 34" descr="Clipboard Checked with solid fill">
              <a:extLst>
                <a:ext uri="{FF2B5EF4-FFF2-40B4-BE49-F238E27FC236}">
                  <a16:creationId xmlns:a16="http://schemas.microsoft.com/office/drawing/2014/main" id="{8005A706-60CB-E336-0EC9-C6BB5D4B56D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03300" y="3154669"/>
              <a:ext cx="536726" cy="590398"/>
            </a:xfrm>
            <a:prstGeom prst="rect">
              <a:avLst/>
            </a:prstGeom>
          </p:spPr>
        </p:pic>
      </p:grpSp>
      <p:grpSp>
        <p:nvGrpSpPr>
          <p:cNvPr id="36" name="Group 35">
            <a:extLst>
              <a:ext uri="{FF2B5EF4-FFF2-40B4-BE49-F238E27FC236}">
                <a16:creationId xmlns:a16="http://schemas.microsoft.com/office/drawing/2014/main" id="{76ADCF9C-F119-5B0A-AAA7-F38ACED84B31}"/>
              </a:ext>
            </a:extLst>
          </p:cNvPr>
          <p:cNvGrpSpPr/>
          <p:nvPr/>
        </p:nvGrpSpPr>
        <p:grpSpPr>
          <a:xfrm>
            <a:off x="7227532" y="3650788"/>
            <a:ext cx="3743614" cy="487933"/>
            <a:chOff x="6707044" y="4153785"/>
            <a:chExt cx="4117975" cy="590398"/>
          </a:xfrm>
        </p:grpSpPr>
        <p:sp>
          <p:nvSpPr>
            <p:cNvPr id="37" name="TextBox 36">
              <a:extLst>
                <a:ext uri="{FF2B5EF4-FFF2-40B4-BE49-F238E27FC236}">
                  <a16:creationId xmlns:a16="http://schemas.microsoft.com/office/drawing/2014/main" id="{555BF5F7-DF86-9D7A-138E-9964C6C5BAA6}"/>
                </a:ext>
              </a:extLst>
            </p:cNvPr>
            <p:cNvSpPr txBox="1"/>
            <p:nvPr/>
          </p:nvSpPr>
          <p:spPr>
            <a:xfrm>
              <a:off x="7529511" y="4203015"/>
              <a:ext cx="3295508" cy="446892"/>
            </a:xfrm>
            <a:prstGeom prst="rect">
              <a:avLst/>
            </a:prstGeom>
            <a:noFill/>
          </p:spPr>
          <p:txBody>
            <a:bodyPr wrap="square">
              <a:spAutoFit/>
            </a:bodyPr>
            <a:lstStyle/>
            <a:p>
              <a:pPr fontAlgn="base">
                <a:spcBef>
                  <a:spcPts val="600"/>
                </a:spcBef>
                <a:buSzPts val="1000"/>
                <a:tabLst>
                  <a:tab pos="457200" algn="l"/>
                </a:tabLst>
              </a:pPr>
              <a:r>
                <a:rPr lang="ka-GE" dirty="0">
                  <a:solidFill>
                    <a:schemeClr val="accent2"/>
                  </a:solidFill>
                  <a:latin typeface="Arial" panose="020B0604020202020204" pitchFamily="34" charset="0"/>
                  <a:cs typeface="Arial" panose="020B0604020202020204" pitchFamily="34" charset="0"/>
                </a:rPr>
                <a:t>ადრეული შეფასება</a:t>
              </a:r>
              <a:endParaRPr lang="en-GB" dirty="0">
                <a:solidFill>
                  <a:schemeClr val="accent2"/>
                </a:solidFill>
                <a:latin typeface="Arial" panose="020B0604020202020204" pitchFamily="34" charset="0"/>
                <a:cs typeface="Arial" panose="020B0604020202020204" pitchFamily="34" charset="0"/>
              </a:endParaRPr>
            </a:p>
          </p:txBody>
        </p:sp>
        <p:pic>
          <p:nvPicPr>
            <p:cNvPr id="38" name="Graphic 37" descr="Priorities with solid fill">
              <a:extLst>
                <a:ext uri="{FF2B5EF4-FFF2-40B4-BE49-F238E27FC236}">
                  <a16:creationId xmlns:a16="http://schemas.microsoft.com/office/drawing/2014/main" id="{5FAFC407-20A0-4181-0529-996F8D988E6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07044" y="4153785"/>
              <a:ext cx="536726" cy="590398"/>
            </a:xfrm>
            <a:prstGeom prst="rect">
              <a:avLst/>
            </a:prstGeom>
          </p:spPr>
        </p:pic>
      </p:grpSp>
      <p:grpSp>
        <p:nvGrpSpPr>
          <p:cNvPr id="39" name="Group 38">
            <a:extLst>
              <a:ext uri="{FF2B5EF4-FFF2-40B4-BE49-F238E27FC236}">
                <a16:creationId xmlns:a16="http://schemas.microsoft.com/office/drawing/2014/main" id="{34947B31-B805-B84C-FC4E-844C52AB728E}"/>
              </a:ext>
            </a:extLst>
          </p:cNvPr>
          <p:cNvGrpSpPr/>
          <p:nvPr/>
        </p:nvGrpSpPr>
        <p:grpSpPr>
          <a:xfrm>
            <a:off x="7227533" y="4460215"/>
            <a:ext cx="3743615" cy="561248"/>
            <a:chOff x="6707044" y="5472910"/>
            <a:chExt cx="4117975" cy="679109"/>
          </a:xfrm>
        </p:grpSpPr>
        <p:sp>
          <p:nvSpPr>
            <p:cNvPr id="40" name="Rectangle 39">
              <a:extLst>
                <a:ext uri="{FF2B5EF4-FFF2-40B4-BE49-F238E27FC236}">
                  <a16:creationId xmlns:a16="http://schemas.microsoft.com/office/drawing/2014/main" id="{C68B9C02-5EAE-0A42-CA54-A8DEDCF020EC}"/>
                </a:ext>
              </a:extLst>
            </p:cNvPr>
            <p:cNvSpPr/>
            <p:nvPr/>
          </p:nvSpPr>
          <p:spPr bwMode="auto">
            <a:xfrm>
              <a:off x="7529510" y="5472910"/>
              <a:ext cx="3295509"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ka-GE" dirty="0">
                  <a:solidFill>
                    <a:schemeClr val="accent2"/>
                  </a:solidFill>
                  <a:latin typeface="Arial" panose="020B0604020202020204" pitchFamily="34" charset="0"/>
                  <a:cs typeface="Arial" panose="020B0604020202020204" pitchFamily="34" charset="0"/>
                </a:rPr>
                <a:t>ეტაპობრივი</a:t>
              </a:r>
              <a:endParaRPr lang="en-GB" dirty="0">
                <a:solidFill>
                  <a:schemeClr val="accent2"/>
                </a:solidFill>
                <a:latin typeface="Arial" panose="020B0604020202020204" pitchFamily="34" charset="0"/>
                <a:cs typeface="Arial" panose="020B0604020202020204" pitchFamily="34" charset="0"/>
              </a:endParaRPr>
            </a:p>
          </p:txBody>
        </p:sp>
        <p:pic>
          <p:nvPicPr>
            <p:cNvPr id="41" name="Graphic 40" descr="Waxing Crescent Moon with solid fill">
              <a:extLst>
                <a:ext uri="{FF2B5EF4-FFF2-40B4-BE49-F238E27FC236}">
                  <a16:creationId xmlns:a16="http://schemas.microsoft.com/office/drawing/2014/main" id="{982B0631-F4F9-1B43-64CA-EC04A086361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707044" y="5517265"/>
              <a:ext cx="536726" cy="590398"/>
            </a:xfrm>
            <a:prstGeom prst="rect">
              <a:avLst/>
            </a:prstGeom>
          </p:spPr>
        </p:pic>
      </p:grpSp>
      <p:sp>
        <p:nvSpPr>
          <p:cNvPr id="42" name="TextBox 41">
            <a:extLst>
              <a:ext uri="{FF2B5EF4-FFF2-40B4-BE49-F238E27FC236}">
                <a16:creationId xmlns:a16="http://schemas.microsoft.com/office/drawing/2014/main" id="{74204B39-6A12-FEE5-165C-C28DB4632A4D}"/>
              </a:ext>
            </a:extLst>
          </p:cNvPr>
          <p:cNvSpPr txBox="1"/>
          <p:nvPr/>
        </p:nvSpPr>
        <p:spPr>
          <a:xfrm>
            <a:off x="7202500" y="1981927"/>
            <a:ext cx="3887258" cy="400110"/>
          </a:xfrm>
          <a:prstGeom prst="rect">
            <a:avLst/>
          </a:prstGeom>
          <a:noFill/>
        </p:spPr>
        <p:txBody>
          <a:bodyPr wrap="square" lIns="0">
            <a:spAutoFit/>
          </a:bodyPr>
          <a:lstStyle/>
          <a:p>
            <a:pPr fontAlgn="base">
              <a:spcBef>
                <a:spcPts val="600"/>
              </a:spcBef>
              <a:spcAft>
                <a:spcPts val="600"/>
              </a:spcAft>
              <a:buSzPts val="1000"/>
              <a:tabLst>
                <a:tab pos="457200" algn="l"/>
              </a:tabLst>
            </a:pPr>
            <a:r>
              <a:rPr lang="ka-GE" sz="2000" b="1" dirty="0">
                <a:solidFill>
                  <a:schemeClr val="accent2"/>
                </a:solidFill>
                <a:latin typeface="Arial" panose="020B0604020202020204" pitchFamily="34" charset="0"/>
                <a:cs typeface="Arial" panose="020B0604020202020204" pitchFamily="34" charset="0"/>
              </a:rPr>
              <a:t>პროექტის შესაძლო მიდგომები</a:t>
            </a:r>
            <a:endParaRPr lang="en-GB" sz="2000" b="1" dirty="0">
              <a:solidFill>
                <a:schemeClr val="accent2"/>
              </a:solidFill>
              <a:latin typeface="Arial" panose="020B0604020202020204" pitchFamily="34" charset="0"/>
              <a:cs typeface="Arial" panose="020B0604020202020204" pitchFamily="34" charset="0"/>
            </a:endParaRPr>
          </a:p>
        </p:txBody>
      </p:sp>
      <p:sp>
        <p:nvSpPr>
          <p:cNvPr id="43" name="Text Placeholder 21">
            <a:extLst>
              <a:ext uri="{FF2B5EF4-FFF2-40B4-BE49-F238E27FC236}">
                <a16:creationId xmlns:a16="http://schemas.microsoft.com/office/drawing/2014/main" id="{D26E6471-9801-DDC5-127C-7B2E08E04B78}"/>
              </a:ext>
            </a:extLst>
          </p:cNvPr>
          <p:cNvSpPr txBox="1">
            <a:spLocks/>
          </p:cNvSpPr>
          <p:nvPr/>
        </p:nvSpPr>
        <p:spPr>
          <a:xfrm>
            <a:off x="1242745" y="4316952"/>
            <a:ext cx="5511943" cy="196018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sz="1600" b="1" dirty="0">
                <a:solidFill>
                  <a:schemeClr val="accent2"/>
                </a:solidFill>
              </a:rPr>
              <a:t>კვლევის პოტენციური თემები</a:t>
            </a:r>
            <a:endParaRPr lang="en-GB" sz="1600" b="1" dirty="0">
              <a:solidFill>
                <a:schemeClr val="accent2"/>
              </a:solidFill>
            </a:endParaRPr>
          </a:p>
          <a:p>
            <a:pPr marL="627063" lvl="1" indent="0">
              <a:spcBef>
                <a:spcPts val="800"/>
              </a:spcBef>
              <a:buNone/>
            </a:pPr>
            <a:r>
              <a:rPr lang="ka-GE" sz="1600" dirty="0"/>
              <a:t>ბასს</a:t>
            </a:r>
            <a:r>
              <a:rPr lang="en-GB" sz="1600" dirty="0"/>
              <a:t> 38</a:t>
            </a:r>
            <a:r>
              <a:rPr lang="ka-GE" sz="1600" dirty="0"/>
              <a:t>-ის</a:t>
            </a:r>
            <a:r>
              <a:rPr lang="en-GB" sz="1600" dirty="0"/>
              <a:t> </a:t>
            </a:r>
            <a:r>
              <a:rPr lang="ka-GE" sz="1600" i="1" dirty="0"/>
              <a:t>არამატერიალური აქტივები </a:t>
            </a:r>
            <a:r>
              <a:rPr lang="ka-GE" sz="1600" dirty="0"/>
              <a:t>მოქმედების სფერო</a:t>
            </a:r>
            <a:endParaRPr lang="en-GB" sz="1600" dirty="0"/>
          </a:p>
          <a:p>
            <a:pPr marL="627063" lvl="1" indent="0">
              <a:spcBef>
                <a:spcPts val="800"/>
              </a:spcBef>
              <a:buNone/>
            </a:pPr>
            <a:r>
              <a:rPr lang="ka-GE" sz="1500" dirty="0"/>
              <a:t>არამატერიალური აქტივის განსაზღვრება</a:t>
            </a:r>
            <a:endParaRPr lang="en-GB" sz="1500" dirty="0"/>
          </a:p>
          <a:p>
            <a:pPr marL="627063" lvl="1" indent="0">
              <a:spcBef>
                <a:spcPts val="800"/>
              </a:spcBef>
              <a:buNone/>
            </a:pPr>
            <a:r>
              <a:rPr lang="ka-GE" sz="1500" dirty="0"/>
              <a:t>არამატერიალური აქტივის აღიარება                                    </a:t>
            </a:r>
            <a:r>
              <a:rPr lang="ka-GE" sz="1600" dirty="0"/>
              <a:t>არამატერიალური აქტივის შეფასება</a:t>
            </a:r>
            <a:endParaRPr lang="en-GB" sz="1600" dirty="0"/>
          </a:p>
          <a:p>
            <a:pPr marL="627063" lvl="1" indent="0">
              <a:spcBef>
                <a:spcPts val="800"/>
              </a:spcBef>
              <a:buNone/>
            </a:pPr>
            <a:r>
              <a:rPr lang="ka-GE" sz="1600" dirty="0"/>
              <a:t>არამატერიალური მუხლების წარდგენა და გამჟღავნება</a:t>
            </a:r>
            <a:endParaRPr lang="en-GB" sz="1600" dirty="0"/>
          </a:p>
        </p:txBody>
      </p:sp>
      <p:pic>
        <p:nvPicPr>
          <p:cNvPr id="44" name="Graphic 43" descr="Checkbox Checked with solid fill">
            <a:extLst>
              <a:ext uri="{FF2B5EF4-FFF2-40B4-BE49-F238E27FC236}">
                <a16:creationId xmlns:a16="http://schemas.microsoft.com/office/drawing/2014/main" id="{B41ACFBF-8002-1024-D0B6-672E55C9B2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430" y="4999139"/>
            <a:ext cx="516492" cy="516492"/>
          </a:xfrm>
          <a:prstGeom prst="rect">
            <a:avLst/>
          </a:prstGeom>
        </p:spPr>
      </p:pic>
      <p:sp>
        <p:nvSpPr>
          <p:cNvPr id="45" name="TextBox 44">
            <a:extLst>
              <a:ext uri="{FF2B5EF4-FFF2-40B4-BE49-F238E27FC236}">
                <a16:creationId xmlns:a16="http://schemas.microsoft.com/office/drawing/2014/main" id="{EDEFE66B-5B25-5C41-BABE-631C8AF3F9E3}"/>
              </a:ext>
            </a:extLst>
          </p:cNvPr>
          <p:cNvSpPr txBox="1"/>
          <p:nvPr/>
        </p:nvSpPr>
        <p:spPr>
          <a:xfrm>
            <a:off x="7861960" y="5579639"/>
            <a:ext cx="3294162" cy="738664"/>
          </a:xfrm>
          <a:prstGeom prst="rect">
            <a:avLst/>
          </a:prstGeom>
          <a:noFill/>
        </p:spPr>
        <p:txBody>
          <a:bodyPr wrap="square" rtlCol="0">
            <a:spAutoFit/>
          </a:bodyPr>
          <a:lstStyle/>
          <a:p>
            <a:pPr algn="just"/>
            <a:r>
              <a:rPr lang="ka-GE" sz="1400" b="1" dirty="0">
                <a:latin typeface="Arial" panose="020B0604020202020204" pitchFamily="34" charset="0"/>
                <a:cs typeface="Arial" panose="020B0604020202020204" pitchFamily="34" charset="0"/>
              </a:rPr>
              <a:t>მომდევნო ეტაპი</a:t>
            </a:r>
            <a:r>
              <a:rPr lang="en-GB" sz="1400" b="1" dirty="0">
                <a:latin typeface="Arial" panose="020B0604020202020204" pitchFamily="34" charset="0"/>
                <a:cs typeface="Arial" panose="020B0604020202020204" pitchFamily="34" charset="0"/>
              </a:rPr>
              <a:t>: </a:t>
            </a:r>
            <a:r>
              <a:rPr lang="ka-GE" sz="1400" b="1" dirty="0">
                <a:latin typeface="Arial" panose="020B0604020202020204" pitchFamily="34" charset="0"/>
                <a:cs typeface="Arial" panose="020B0604020202020204" pitchFamily="34" charset="0"/>
              </a:rPr>
              <a:t>კვლევის მიგნებების განახლება 2025 წლის 1-ლ კვარტალში</a:t>
            </a:r>
            <a:endParaRPr lang="en-GB" sz="1400" dirty="0">
              <a:latin typeface="Arial" panose="020B0604020202020204" pitchFamily="34" charset="0"/>
              <a:cs typeface="Arial" panose="020B0604020202020204" pitchFamily="34" charset="0"/>
            </a:endParaRPr>
          </a:p>
        </p:txBody>
      </p:sp>
      <p:pic>
        <p:nvPicPr>
          <p:cNvPr id="46" name="Content Placeholder 4" descr="Daily calendar with solid fill">
            <a:extLst>
              <a:ext uri="{FF2B5EF4-FFF2-40B4-BE49-F238E27FC236}">
                <a16:creationId xmlns:a16="http://schemas.microsoft.com/office/drawing/2014/main" id="{FAEAC157-58AC-96F4-3EF7-3701031796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1986" y="5562714"/>
            <a:ext cx="689973" cy="689973"/>
          </a:xfrm>
          <a:prstGeom prst="rect">
            <a:avLst/>
          </a:prstGeom>
        </p:spPr>
      </p:pic>
      <p:pic>
        <p:nvPicPr>
          <p:cNvPr id="47" name="Graphic 46" descr="Checkbox Checked with solid fill">
            <a:extLst>
              <a:ext uri="{FF2B5EF4-FFF2-40B4-BE49-F238E27FC236}">
                <a16:creationId xmlns:a16="http://schemas.microsoft.com/office/drawing/2014/main" id="{A2C717D6-4ACA-B796-4D8F-D0C0456B71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9183" y="4615600"/>
            <a:ext cx="516492" cy="516492"/>
          </a:xfrm>
          <a:prstGeom prst="rect">
            <a:avLst/>
          </a:prstGeom>
        </p:spPr>
      </p:pic>
      <p:pic>
        <p:nvPicPr>
          <p:cNvPr id="48" name="Graphic 47" descr="Checkbox Checked with solid fill">
            <a:extLst>
              <a:ext uri="{FF2B5EF4-FFF2-40B4-BE49-F238E27FC236}">
                <a16:creationId xmlns:a16="http://schemas.microsoft.com/office/drawing/2014/main" id="{3987B0A6-2951-191D-0860-B7EBA4345F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5430" y="5383660"/>
            <a:ext cx="516492" cy="516492"/>
          </a:xfrm>
          <a:prstGeom prst="rect">
            <a:avLst/>
          </a:prstGeom>
        </p:spPr>
      </p:pic>
      <p:pic>
        <p:nvPicPr>
          <p:cNvPr id="49" name="Graphic 48" descr="Checkbox Checked with solid fill">
            <a:extLst>
              <a:ext uri="{FF2B5EF4-FFF2-40B4-BE49-F238E27FC236}">
                <a16:creationId xmlns:a16="http://schemas.microsoft.com/office/drawing/2014/main" id="{B45CCF5F-3A29-F3EC-8009-F8CB61CA4E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4797" y="5765327"/>
            <a:ext cx="516492" cy="516492"/>
          </a:xfrm>
          <a:prstGeom prst="rect">
            <a:avLst/>
          </a:prstGeom>
        </p:spPr>
      </p:pic>
      <p:pic>
        <p:nvPicPr>
          <p:cNvPr id="50" name="Graphic 49" descr="Checkbox Checked with solid fill">
            <a:extLst>
              <a:ext uri="{FF2B5EF4-FFF2-40B4-BE49-F238E27FC236}">
                <a16:creationId xmlns:a16="http://schemas.microsoft.com/office/drawing/2014/main" id="{25E3E413-8B3E-13A7-C41A-2BD6144C6C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4798" y="6152703"/>
            <a:ext cx="516492" cy="516492"/>
          </a:xfrm>
          <a:prstGeom prst="rect">
            <a:avLst/>
          </a:prstGeom>
        </p:spPr>
      </p:pic>
      <p:sp>
        <p:nvSpPr>
          <p:cNvPr id="2" name="Rectangle 13">
            <a:extLst>
              <a:ext uri="{FF2B5EF4-FFF2-40B4-BE49-F238E27FC236}">
                <a16:creationId xmlns:a16="http://schemas.microsoft.com/office/drawing/2014/main" id="{1A111732-B5B2-07E2-1060-7A49F635759B}"/>
              </a:ext>
            </a:extLst>
          </p:cNvPr>
          <p:cNvSpPr/>
          <p:nvPr/>
        </p:nvSpPr>
        <p:spPr bwMode="auto">
          <a:xfrm>
            <a:off x="237463" y="2760227"/>
            <a:ext cx="295939" cy="308379"/>
          </a:xfrm>
          <a:prstGeom prst="rect">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5" name="Rectangle 4">
            <a:extLst>
              <a:ext uri="{FF2B5EF4-FFF2-40B4-BE49-F238E27FC236}">
                <a16:creationId xmlns:a16="http://schemas.microsoft.com/office/drawing/2014/main" id="{DBDA79C7-86A0-3159-F117-5154E4266B89}"/>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3</a:t>
            </a:r>
          </a:p>
        </p:txBody>
      </p:sp>
      <p:sp>
        <p:nvSpPr>
          <p:cNvPr id="6" name="Rectangle 30">
            <a:extLst>
              <a:ext uri="{FF2B5EF4-FFF2-40B4-BE49-F238E27FC236}">
                <a16:creationId xmlns:a16="http://schemas.microsoft.com/office/drawing/2014/main" id="{16C2EDF1-CA45-A5C1-BB4C-81CBC375E7CC}"/>
              </a:ext>
            </a:extLst>
          </p:cNvPr>
          <p:cNvSpPr/>
          <p:nvPr/>
        </p:nvSpPr>
        <p:spPr bwMode="auto">
          <a:xfrm>
            <a:off x="237462" y="2152186"/>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1</a:t>
            </a:r>
          </a:p>
        </p:txBody>
      </p:sp>
      <p:sp>
        <p:nvSpPr>
          <p:cNvPr id="8" name="Rectangle 7">
            <a:extLst>
              <a:ext uri="{FF2B5EF4-FFF2-40B4-BE49-F238E27FC236}">
                <a16:creationId xmlns:a16="http://schemas.microsoft.com/office/drawing/2014/main" id="{2949CCB4-9B8C-136C-6C9F-0C207336F424}"/>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4490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241F-DBC8-649B-DB63-75D228AEFB6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2C4DA3-9808-DD3A-49A4-B8D07290C638}"/>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6CF55CCA-AB0F-2317-413C-A05E8DE27CD0}"/>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1CC5F90-58D8-824C-D423-BC6E32B64438}"/>
              </a:ext>
            </a:extLst>
          </p:cNvPr>
          <p:cNvSpPr>
            <a:spLocks noGrp="1"/>
          </p:cNvSpPr>
          <p:nvPr>
            <p:ph type="title"/>
          </p:nvPr>
        </p:nvSpPr>
        <p:spPr>
          <a:xfrm>
            <a:off x="923264" y="1311389"/>
            <a:ext cx="10166494" cy="521060"/>
          </a:xfrm>
        </p:spPr>
        <p:txBody>
          <a:bodyPr/>
          <a:lstStyle/>
          <a:p>
            <a:r>
              <a:rPr lang="ka-GE" sz="2000" dirty="0"/>
              <a:t>ახალი პროექტები</a:t>
            </a:r>
            <a:r>
              <a:rPr lang="en-GB" sz="2000" dirty="0"/>
              <a:t>: </a:t>
            </a:r>
            <a:r>
              <a:rPr lang="ka-GE" sz="2000" dirty="0"/>
              <a:t>ფულადი ნაკადების ანგარიშგება და დაკავშირებული საკითხები</a:t>
            </a:r>
            <a:endParaRPr lang="en-GB" sz="2000" dirty="0"/>
          </a:p>
        </p:txBody>
      </p:sp>
      <p:sp>
        <p:nvSpPr>
          <p:cNvPr id="8" name="Rectangle 7">
            <a:extLst>
              <a:ext uri="{FF2B5EF4-FFF2-40B4-BE49-F238E27FC236}">
                <a16:creationId xmlns:a16="http://schemas.microsoft.com/office/drawing/2014/main" id="{5BAD94C9-BB9A-BDFC-1F57-936872AE2E1C}"/>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08AF187-E80F-5A12-9E39-ACBCCE4EB0D7}"/>
              </a:ext>
            </a:extLst>
          </p:cNvPr>
          <p:cNvSpPr/>
          <p:nvPr/>
        </p:nvSpPr>
        <p:spPr>
          <a:xfrm>
            <a:off x="7208378" y="3598429"/>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46585AB-06B5-B989-4745-B4D31E5FDACF}"/>
              </a:ext>
            </a:extLst>
          </p:cNvPr>
          <p:cNvSpPr/>
          <p:nvPr/>
        </p:nvSpPr>
        <p:spPr>
          <a:xfrm>
            <a:off x="7208378" y="2765178"/>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AC54F9DB-F852-D964-4780-0288090FBDF6}"/>
              </a:ext>
            </a:extLst>
          </p:cNvPr>
          <p:cNvSpPr txBox="1">
            <a:spLocks/>
          </p:cNvSpPr>
          <p:nvPr/>
        </p:nvSpPr>
        <p:spPr>
          <a:xfrm>
            <a:off x="1195430" y="1989613"/>
            <a:ext cx="5627839" cy="105430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solidFill>
                  <a:schemeClr val="accent2"/>
                </a:solidFill>
              </a:rPr>
              <a:t>პროექტის ამოცანა</a:t>
            </a:r>
            <a:endParaRPr lang="en-GB" b="1" dirty="0">
              <a:solidFill>
                <a:schemeClr val="accent2"/>
              </a:solidFill>
            </a:endParaRPr>
          </a:p>
          <a:p>
            <a:pPr marL="12700" lvl="1" indent="0">
              <a:spcBef>
                <a:spcPts val="600"/>
              </a:spcBef>
              <a:spcAft>
                <a:spcPts val="600"/>
              </a:spcAft>
              <a:buNone/>
            </a:pPr>
            <a:r>
              <a:rPr lang="ka-GE" sz="1800" dirty="0"/>
              <a:t>ბასს 7-ის -</a:t>
            </a:r>
            <a:r>
              <a:rPr lang="ka-GE" sz="1800" i="1" dirty="0"/>
              <a:t>ფულადი ნაკადების ანგარიშგება- </a:t>
            </a:r>
            <a:r>
              <a:rPr lang="ka-GE" sz="1800" dirty="0"/>
              <a:t>მიმოხილვა დღის წესრიგთან დაკავშირებული მესამე კონსულტაციის შესაბამისად </a:t>
            </a:r>
            <a:endParaRPr lang="en-GB" sz="1800" dirty="0"/>
          </a:p>
        </p:txBody>
      </p:sp>
      <p:grpSp>
        <p:nvGrpSpPr>
          <p:cNvPr id="18" name="Group 17">
            <a:extLst>
              <a:ext uri="{FF2B5EF4-FFF2-40B4-BE49-F238E27FC236}">
                <a16:creationId xmlns:a16="http://schemas.microsoft.com/office/drawing/2014/main" id="{C42DB2AB-534A-203B-73BC-629E6CDD7D61}"/>
              </a:ext>
            </a:extLst>
          </p:cNvPr>
          <p:cNvGrpSpPr/>
          <p:nvPr/>
        </p:nvGrpSpPr>
        <p:grpSpPr>
          <a:xfrm>
            <a:off x="7226897" y="2871728"/>
            <a:ext cx="3805794" cy="561248"/>
            <a:chOff x="6703300" y="3110314"/>
            <a:chExt cx="4186373" cy="679109"/>
          </a:xfrm>
        </p:grpSpPr>
        <p:sp>
          <p:nvSpPr>
            <p:cNvPr id="19" name="Rectangle 18">
              <a:extLst>
                <a:ext uri="{FF2B5EF4-FFF2-40B4-BE49-F238E27FC236}">
                  <a16:creationId xmlns:a16="http://schemas.microsoft.com/office/drawing/2014/main" id="{05400FA6-A0FD-8470-2AF6-9EDF26621C8D}"/>
                </a:ext>
              </a:extLst>
            </p:cNvPr>
            <p:cNvSpPr/>
            <p:nvPr/>
          </p:nvSpPr>
          <p:spPr bwMode="auto">
            <a:xfrm>
              <a:off x="7260397" y="3110314"/>
              <a:ext cx="3629276"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ts val="600"/>
                </a:spcBef>
                <a:spcAft>
                  <a:spcPts val="600"/>
                </a:spcAft>
                <a:buSzPts val="1000"/>
                <a:tabLst>
                  <a:tab pos="457200" algn="l"/>
                </a:tabLst>
              </a:pPr>
              <a:r>
                <a:rPr lang="ka-GE" dirty="0">
                  <a:solidFill>
                    <a:schemeClr val="accent2"/>
                  </a:solidFill>
                  <a:latin typeface="Arial"/>
                  <a:cs typeface="Arial"/>
                </a:rPr>
                <a:t>ბასს 7-ის ყოვლისმომცველი მიმოხილვა</a:t>
              </a:r>
              <a:endParaRPr lang="en-GB" dirty="0">
                <a:solidFill>
                  <a:schemeClr val="accent2"/>
                </a:solidFill>
                <a:latin typeface="Arial"/>
                <a:cs typeface="Arial"/>
              </a:endParaRPr>
            </a:p>
          </p:txBody>
        </p:sp>
        <p:pic>
          <p:nvPicPr>
            <p:cNvPr id="20" name="Graphic 19" descr="Clipboard Checked with solid fill">
              <a:extLst>
                <a:ext uri="{FF2B5EF4-FFF2-40B4-BE49-F238E27FC236}">
                  <a16:creationId xmlns:a16="http://schemas.microsoft.com/office/drawing/2014/main" id="{14623BD1-F06D-A907-C741-EEA1D8B764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03300" y="3154669"/>
              <a:ext cx="536726" cy="590398"/>
            </a:xfrm>
            <a:prstGeom prst="rect">
              <a:avLst/>
            </a:prstGeom>
          </p:spPr>
        </p:pic>
      </p:grpSp>
      <p:grpSp>
        <p:nvGrpSpPr>
          <p:cNvPr id="21" name="Group 20">
            <a:extLst>
              <a:ext uri="{FF2B5EF4-FFF2-40B4-BE49-F238E27FC236}">
                <a16:creationId xmlns:a16="http://schemas.microsoft.com/office/drawing/2014/main" id="{227C0C9D-C3E0-D065-1272-92C293ACD1A4}"/>
              </a:ext>
            </a:extLst>
          </p:cNvPr>
          <p:cNvGrpSpPr/>
          <p:nvPr/>
        </p:nvGrpSpPr>
        <p:grpSpPr>
          <a:xfrm>
            <a:off x="7227532" y="3726202"/>
            <a:ext cx="3743614" cy="487933"/>
            <a:chOff x="6707044" y="4153785"/>
            <a:chExt cx="4117975" cy="590398"/>
          </a:xfrm>
        </p:grpSpPr>
        <p:sp>
          <p:nvSpPr>
            <p:cNvPr id="22" name="TextBox 21">
              <a:extLst>
                <a:ext uri="{FF2B5EF4-FFF2-40B4-BE49-F238E27FC236}">
                  <a16:creationId xmlns:a16="http://schemas.microsoft.com/office/drawing/2014/main" id="{7711055F-A140-910B-28F1-54A934F4CDE6}"/>
                </a:ext>
              </a:extLst>
            </p:cNvPr>
            <p:cNvSpPr txBox="1"/>
            <p:nvPr/>
          </p:nvSpPr>
          <p:spPr>
            <a:xfrm>
              <a:off x="7404914" y="4203015"/>
              <a:ext cx="3420105" cy="446891"/>
            </a:xfrm>
            <a:prstGeom prst="rect">
              <a:avLst/>
            </a:prstGeom>
            <a:noFill/>
          </p:spPr>
          <p:txBody>
            <a:bodyPr wrap="square">
              <a:spAutoFit/>
            </a:bodyPr>
            <a:lstStyle/>
            <a:p>
              <a:pPr fontAlgn="base">
                <a:spcBef>
                  <a:spcPts val="600"/>
                </a:spcBef>
                <a:buSzPts val="1000"/>
                <a:tabLst>
                  <a:tab pos="457200" algn="l"/>
                </a:tabLst>
              </a:pPr>
              <a:r>
                <a:rPr lang="ka-GE" dirty="0">
                  <a:solidFill>
                    <a:schemeClr val="accent2"/>
                  </a:solidFill>
                  <a:latin typeface="Arial" panose="020B0604020202020204" pitchFamily="34" charset="0"/>
                  <a:cs typeface="Arial" panose="020B0604020202020204" pitchFamily="34" charset="0"/>
                </a:rPr>
                <a:t>მიზნობრივი გაუმჯობესება</a:t>
              </a:r>
              <a:endParaRPr lang="en-GB" dirty="0">
                <a:solidFill>
                  <a:schemeClr val="accent2"/>
                </a:solidFill>
                <a:latin typeface="Arial" panose="020B0604020202020204" pitchFamily="34" charset="0"/>
                <a:cs typeface="Arial" panose="020B0604020202020204" pitchFamily="34" charset="0"/>
              </a:endParaRPr>
            </a:p>
          </p:txBody>
        </p:sp>
        <p:pic>
          <p:nvPicPr>
            <p:cNvPr id="23" name="Graphic 22" descr="Target with solid fill">
              <a:extLst>
                <a:ext uri="{FF2B5EF4-FFF2-40B4-BE49-F238E27FC236}">
                  <a16:creationId xmlns:a16="http://schemas.microsoft.com/office/drawing/2014/main" id="{DF571A4C-03C7-0385-DCF7-09EFF8C29B1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07044" y="4153785"/>
              <a:ext cx="536726" cy="590398"/>
            </a:xfrm>
            <a:prstGeom prst="rect">
              <a:avLst/>
            </a:prstGeom>
          </p:spPr>
        </p:pic>
      </p:grpSp>
      <p:sp>
        <p:nvSpPr>
          <p:cNvPr id="27" name="TextBox 26">
            <a:extLst>
              <a:ext uri="{FF2B5EF4-FFF2-40B4-BE49-F238E27FC236}">
                <a16:creationId xmlns:a16="http://schemas.microsoft.com/office/drawing/2014/main" id="{2F930168-3F51-203F-A34D-44CC75853CF7}"/>
              </a:ext>
            </a:extLst>
          </p:cNvPr>
          <p:cNvSpPr txBox="1"/>
          <p:nvPr/>
        </p:nvSpPr>
        <p:spPr>
          <a:xfrm>
            <a:off x="7202500" y="2027321"/>
            <a:ext cx="3887258" cy="400110"/>
          </a:xfrm>
          <a:prstGeom prst="rect">
            <a:avLst/>
          </a:prstGeom>
          <a:noFill/>
        </p:spPr>
        <p:txBody>
          <a:bodyPr wrap="square" lIns="0">
            <a:spAutoFit/>
          </a:bodyPr>
          <a:lstStyle/>
          <a:p>
            <a:pPr fontAlgn="base">
              <a:spcBef>
                <a:spcPts val="600"/>
              </a:spcBef>
              <a:spcAft>
                <a:spcPts val="600"/>
              </a:spcAft>
              <a:buSzPts val="1000"/>
              <a:tabLst>
                <a:tab pos="457200" algn="l"/>
              </a:tabLst>
            </a:pPr>
            <a:r>
              <a:rPr lang="ka-GE" sz="2000" b="1" dirty="0">
                <a:solidFill>
                  <a:schemeClr val="accent2"/>
                </a:solidFill>
                <a:latin typeface="Arial" panose="020B0604020202020204" pitchFamily="34" charset="0"/>
                <a:cs typeface="Arial" panose="020B0604020202020204" pitchFamily="34" charset="0"/>
              </a:rPr>
              <a:t>პროექტის შესაძლო მიდგომები</a:t>
            </a:r>
            <a:endParaRPr lang="en-GB" sz="2000" b="1" dirty="0">
              <a:solidFill>
                <a:schemeClr val="accent2"/>
              </a:solidFill>
              <a:latin typeface="Arial" panose="020B0604020202020204" pitchFamily="34" charset="0"/>
              <a:cs typeface="Arial" panose="020B0604020202020204" pitchFamily="34" charset="0"/>
            </a:endParaRPr>
          </a:p>
        </p:txBody>
      </p:sp>
      <p:sp>
        <p:nvSpPr>
          <p:cNvPr id="28" name="Text Placeholder 21">
            <a:extLst>
              <a:ext uri="{FF2B5EF4-FFF2-40B4-BE49-F238E27FC236}">
                <a16:creationId xmlns:a16="http://schemas.microsoft.com/office/drawing/2014/main" id="{EACE8E37-7FF0-0A7A-DEA3-D637DA168A96}"/>
              </a:ext>
            </a:extLst>
          </p:cNvPr>
          <p:cNvSpPr txBox="1">
            <a:spLocks/>
          </p:cNvSpPr>
          <p:nvPr/>
        </p:nvSpPr>
        <p:spPr>
          <a:xfrm>
            <a:off x="1268352" y="3330081"/>
            <a:ext cx="5376997" cy="374057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sz="1800" b="1" dirty="0">
                <a:solidFill>
                  <a:schemeClr val="accent2"/>
                </a:solidFill>
              </a:rPr>
              <a:t>კვლევის პოტენციური თემები</a:t>
            </a:r>
            <a:endParaRPr lang="en-GB" sz="1800" b="1" dirty="0">
              <a:solidFill>
                <a:schemeClr val="accent2"/>
              </a:solidFill>
            </a:endParaRPr>
          </a:p>
          <a:p>
            <a:pPr marL="542925" lvl="1" indent="0" algn="just">
              <a:spcBef>
                <a:spcPts val="600"/>
              </a:spcBef>
              <a:buNone/>
            </a:pPr>
            <a:r>
              <a:rPr lang="ka-GE" sz="1500" dirty="0"/>
              <a:t>ფულადი ნაკადების კატეგორიებად კლასიფიკაცია</a:t>
            </a:r>
            <a:endParaRPr lang="en-GB" sz="1500" dirty="0"/>
          </a:p>
          <a:p>
            <a:pPr marL="542925" lvl="1" indent="0" algn="just">
              <a:spcBef>
                <a:spcPts val="600"/>
              </a:spcBef>
              <a:buNone/>
            </a:pPr>
            <a:r>
              <a:rPr lang="ka-GE" sz="1500" dirty="0"/>
              <a:t>ფულადი ნაკადების შესახებ ინფორმაციის </a:t>
            </a:r>
            <a:r>
              <a:rPr lang="ka-GE" sz="1500" dirty="0" err="1"/>
              <a:t>დეზაგრეგაცია</a:t>
            </a:r>
            <a:r>
              <a:rPr lang="ka-GE" sz="1500" dirty="0"/>
              <a:t> </a:t>
            </a:r>
            <a:endParaRPr lang="en-GB" sz="1500" dirty="0"/>
          </a:p>
          <a:p>
            <a:pPr marL="542925" lvl="1" indent="0" algn="just">
              <a:spcBef>
                <a:spcPts val="600"/>
              </a:spcBef>
              <a:buNone/>
            </a:pPr>
            <a:r>
              <a:rPr lang="ka-GE" sz="1500" dirty="0"/>
              <a:t>ფულის და ფულის ეკვივალენტების განსაზღვრება</a:t>
            </a:r>
            <a:endParaRPr lang="en-GB" sz="1500" dirty="0"/>
          </a:p>
          <a:p>
            <a:pPr marL="542925" lvl="1" indent="0" algn="just">
              <a:spcBef>
                <a:spcPts val="600"/>
              </a:spcBef>
              <a:buNone/>
            </a:pPr>
            <a:r>
              <a:rPr lang="ka-GE" sz="1500" dirty="0"/>
              <a:t>პირდაპირი მეთოდის გამოყენება</a:t>
            </a:r>
            <a:endParaRPr lang="en-GB" sz="1500" dirty="0"/>
          </a:p>
          <a:p>
            <a:pPr marL="542925" lvl="1" indent="0" algn="just">
              <a:spcBef>
                <a:spcPts val="600"/>
              </a:spcBef>
              <a:buNone/>
            </a:pPr>
            <a:r>
              <a:rPr lang="ka-GE" sz="1500" dirty="0"/>
              <a:t>ფულადი ნაკადების ანგარიშგებასთან დაკავშირებული მოთხოვნები ფინანსური დაწესებულებებისთვის </a:t>
            </a:r>
            <a:r>
              <a:rPr lang="en-GB" sz="1500" dirty="0"/>
              <a:t> </a:t>
            </a:r>
            <a:endParaRPr lang="ka-GE" sz="1500" dirty="0"/>
          </a:p>
          <a:p>
            <a:pPr marL="542925" lvl="1" indent="0" algn="just">
              <a:spcBef>
                <a:spcPts val="600"/>
              </a:spcBef>
              <a:buNone/>
            </a:pPr>
            <a:r>
              <a:rPr lang="ka-GE" sz="1500" dirty="0"/>
              <a:t>წარდგენის ან გამჟღავნების მოთხოვნები დამატებით ინფორმაციასთან დაკავშირებით ზოგიერთი გარიგების არაფულადი შედეგის შესახებ</a:t>
            </a:r>
            <a:endParaRPr lang="en-GB" sz="1500" dirty="0"/>
          </a:p>
        </p:txBody>
      </p:sp>
      <p:pic>
        <p:nvPicPr>
          <p:cNvPr id="29" name="Graphic 28" descr="Checkbox Checked with solid fill">
            <a:extLst>
              <a:ext uri="{FF2B5EF4-FFF2-40B4-BE49-F238E27FC236}">
                <a16:creationId xmlns:a16="http://schemas.microsoft.com/office/drawing/2014/main" id="{159E50B1-5B22-5592-5766-EA4167F10D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5430" y="3967770"/>
            <a:ext cx="516492" cy="516492"/>
          </a:xfrm>
          <a:prstGeom prst="rect">
            <a:avLst/>
          </a:prstGeom>
        </p:spPr>
      </p:pic>
      <p:pic>
        <p:nvPicPr>
          <p:cNvPr id="33" name="Content Placeholder 4" descr="Daily calendar with solid fill">
            <a:extLst>
              <a:ext uri="{FF2B5EF4-FFF2-40B4-BE49-F238E27FC236}">
                <a16:creationId xmlns:a16="http://schemas.microsoft.com/office/drawing/2014/main" id="{B8CBFC39-A9A7-4069-F756-3B277ADE83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1986" y="5562714"/>
            <a:ext cx="689973" cy="689973"/>
          </a:xfrm>
          <a:prstGeom prst="rect">
            <a:avLst/>
          </a:prstGeom>
        </p:spPr>
      </p:pic>
      <p:pic>
        <p:nvPicPr>
          <p:cNvPr id="2" name="Graphic 1" descr="Checkbox Checked with solid fill">
            <a:extLst>
              <a:ext uri="{FF2B5EF4-FFF2-40B4-BE49-F238E27FC236}">
                <a16:creationId xmlns:a16="http://schemas.microsoft.com/office/drawing/2014/main" id="{719F236C-4FA3-122C-12D4-B01E884773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9183" y="3584231"/>
            <a:ext cx="516492" cy="516492"/>
          </a:xfrm>
          <a:prstGeom prst="rect">
            <a:avLst/>
          </a:prstGeom>
        </p:spPr>
      </p:pic>
      <p:pic>
        <p:nvPicPr>
          <p:cNvPr id="5" name="Graphic 4" descr="Checkbox Checked with solid fill">
            <a:extLst>
              <a:ext uri="{FF2B5EF4-FFF2-40B4-BE49-F238E27FC236}">
                <a16:creationId xmlns:a16="http://schemas.microsoft.com/office/drawing/2014/main" id="{62DBF37B-2E0F-458E-EE71-BC0895F43F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5430" y="4352291"/>
            <a:ext cx="516492" cy="516492"/>
          </a:xfrm>
          <a:prstGeom prst="rect">
            <a:avLst/>
          </a:prstGeom>
        </p:spPr>
      </p:pic>
      <p:pic>
        <p:nvPicPr>
          <p:cNvPr id="13" name="Graphic 12" descr="Checkbox Checked with solid fill">
            <a:extLst>
              <a:ext uri="{FF2B5EF4-FFF2-40B4-BE49-F238E27FC236}">
                <a16:creationId xmlns:a16="http://schemas.microsoft.com/office/drawing/2014/main" id="{4F74B14D-88EC-B464-CA56-78AEF8051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7" y="4733958"/>
            <a:ext cx="516492" cy="516492"/>
          </a:xfrm>
          <a:prstGeom prst="rect">
            <a:avLst/>
          </a:prstGeom>
        </p:spPr>
      </p:pic>
      <p:pic>
        <p:nvPicPr>
          <p:cNvPr id="14" name="Graphic 13" descr="Checkbox Checked with solid fill">
            <a:extLst>
              <a:ext uri="{FF2B5EF4-FFF2-40B4-BE49-F238E27FC236}">
                <a16:creationId xmlns:a16="http://schemas.microsoft.com/office/drawing/2014/main" id="{4CF8A5E0-CC5A-8BE3-0A61-5062B9CF7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8" y="5142600"/>
            <a:ext cx="516492" cy="516492"/>
          </a:xfrm>
          <a:prstGeom prst="rect">
            <a:avLst/>
          </a:prstGeom>
        </p:spPr>
      </p:pic>
      <p:pic>
        <p:nvPicPr>
          <p:cNvPr id="30" name="Graphic 29" descr="Checkbox Checked with solid fill">
            <a:extLst>
              <a:ext uri="{FF2B5EF4-FFF2-40B4-BE49-F238E27FC236}">
                <a16:creationId xmlns:a16="http://schemas.microsoft.com/office/drawing/2014/main" id="{4AB7ADFA-0F02-3465-1251-E39C1C9BEE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4797" y="5669270"/>
            <a:ext cx="516492" cy="516492"/>
          </a:xfrm>
          <a:prstGeom prst="rect">
            <a:avLst/>
          </a:prstGeom>
        </p:spPr>
      </p:pic>
      <p:sp>
        <p:nvSpPr>
          <p:cNvPr id="7" name="TextBox 6">
            <a:extLst>
              <a:ext uri="{FF2B5EF4-FFF2-40B4-BE49-F238E27FC236}">
                <a16:creationId xmlns:a16="http://schemas.microsoft.com/office/drawing/2014/main" id="{CDEC2002-180C-2C81-F56F-9E297D236AF4}"/>
              </a:ext>
            </a:extLst>
          </p:cNvPr>
          <p:cNvSpPr txBox="1"/>
          <p:nvPr/>
        </p:nvSpPr>
        <p:spPr>
          <a:xfrm>
            <a:off x="7861960" y="5579639"/>
            <a:ext cx="3294162" cy="830997"/>
          </a:xfrm>
          <a:prstGeom prst="rect">
            <a:avLst/>
          </a:prstGeom>
          <a:noFill/>
        </p:spPr>
        <p:txBody>
          <a:bodyPr wrap="square" rtlCol="0">
            <a:spAutoFit/>
          </a:bodyPr>
          <a:lstStyle/>
          <a:p>
            <a:r>
              <a:rPr lang="ka-GE" sz="1600" b="1" dirty="0">
                <a:latin typeface="Arial" panose="020B0604020202020204" pitchFamily="34" charset="0"/>
                <a:cs typeface="Arial" panose="020B0604020202020204" pitchFamily="34" charset="0"/>
              </a:rPr>
              <a:t>მომდევნო ეტაპი</a:t>
            </a:r>
            <a:r>
              <a:rPr lang="en-GB" sz="1600" b="1" dirty="0">
                <a:latin typeface="Arial" panose="020B0604020202020204" pitchFamily="34" charset="0"/>
                <a:cs typeface="Arial" panose="020B0604020202020204" pitchFamily="34" charset="0"/>
              </a:rPr>
              <a:t>: </a:t>
            </a:r>
            <a:r>
              <a:rPr lang="ka-GE" sz="1600" dirty="0">
                <a:latin typeface="Arial" panose="020B0604020202020204" pitchFamily="34" charset="0"/>
                <a:cs typeface="Arial" panose="020B0604020202020204" pitchFamily="34" charset="0"/>
              </a:rPr>
              <a:t>საწყისი კვლევის მიმოხილვა 2025 წლის თებერვალში</a:t>
            </a:r>
            <a:endParaRPr lang="en-GB" sz="1600" dirty="0">
              <a:latin typeface="Arial" panose="020B0604020202020204" pitchFamily="34" charset="0"/>
              <a:cs typeface="Arial" panose="020B0604020202020204" pitchFamily="34" charset="0"/>
            </a:endParaRPr>
          </a:p>
        </p:txBody>
      </p:sp>
      <p:sp>
        <p:nvSpPr>
          <p:cNvPr id="15" name="Rectangle 13">
            <a:extLst>
              <a:ext uri="{FF2B5EF4-FFF2-40B4-BE49-F238E27FC236}">
                <a16:creationId xmlns:a16="http://schemas.microsoft.com/office/drawing/2014/main" id="{C36F3964-1B25-1A64-DD00-09A2EEAB2C68}"/>
              </a:ext>
            </a:extLst>
          </p:cNvPr>
          <p:cNvSpPr/>
          <p:nvPr/>
        </p:nvSpPr>
        <p:spPr bwMode="auto">
          <a:xfrm>
            <a:off x="237463" y="2760227"/>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24" name="Rectangle 23">
            <a:extLst>
              <a:ext uri="{FF2B5EF4-FFF2-40B4-BE49-F238E27FC236}">
                <a16:creationId xmlns:a16="http://schemas.microsoft.com/office/drawing/2014/main" id="{B350A9E0-9A6D-8D44-2CC8-4A9BFDE87497}"/>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3</a:t>
            </a:r>
          </a:p>
        </p:txBody>
      </p:sp>
      <p:sp>
        <p:nvSpPr>
          <p:cNvPr id="25" name="Rectangle 30">
            <a:extLst>
              <a:ext uri="{FF2B5EF4-FFF2-40B4-BE49-F238E27FC236}">
                <a16:creationId xmlns:a16="http://schemas.microsoft.com/office/drawing/2014/main" id="{CBBEC9A7-FE22-44EE-C0F1-4A19473454EE}"/>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1</a:t>
            </a:r>
          </a:p>
        </p:txBody>
      </p:sp>
      <p:sp>
        <p:nvSpPr>
          <p:cNvPr id="26" name="Rectangle 25">
            <a:extLst>
              <a:ext uri="{FF2B5EF4-FFF2-40B4-BE49-F238E27FC236}">
                <a16:creationId xmlns:a16="http://schemas.microsoft.com/office/drawing/2014/main" id="{2B7FA708-CA7D-1DAE-755E-27F632B3928F}"/>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2001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226A16-59A4-C02C-4D28-EC56CD1EB68E}"/>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ka-GE" sz="2800" dirty="0"/>
              <a:t>ახალი პროექტები</a:t>
            </a:r>
            <a:r>
              <a:rPr lang="en-GB" sz="2800" dirty="0"/>
              <a:t>: </a:t>
            </a:r>
            <a:r>
              <a:rPr lang="ka-GE" sz="2800" dirty="0"/>
              <a:t>ამორტიზებული ღირებულების შეფასება</a:t>
            </a:r>
            <a:endParaRPr lang="en-GB" sz="2800" dirty="0"/>
          </a:p>
        </p:txBody>
      </p:sp>
      <p:sp>
        <p:nvSpPr>
          <p:cNvPr id="8" name="Rectangle 7">
            <a:extLst>
              <a:ext uri="{FF2B5EF4-FFF2-40B4-BE49-F238E27FC236}">
                <a16:creationId xmlns:a16="http://schemas.microsoft.com/office/drawing/2014/main" id="{9796A590-3BE1-F138-4792-EC35BC86B6C2}"/>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E446984-D310-7143-2627-ED467D5369E4}"/>
              </a:ext>
            </a:extLst>
          </p:cNvPr>
          <p:cNvSpPr/>
          <p:nvPr/>
        </p:nvSpPr>
        <p:spPr>
          <a:xfrm>
            <a:off x="7208378" y="4461040"/>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8EAB33-5C70-909C-8F5E-4DD8D023395C}"/>
              </a:ext>
            </a:extLst>
          </p:cNvPr>
          <p:cNvSpPr/>
          <p:nvPr/>
        </p:nvSpPr>
        <p:spPr>
          <a:xfrm>
            <a:off x="7208378" y="3627790"/>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1C7C162-7456-117C-325B-3F2CB5123757}"/>
              </a:ext>
            </a:extLst>
          </p:cNvPr>
          <p:cNvSpPr/>
          <p:nvPr/>
        </p:nvSpPr>
        <p:spPr>
          <a:xfrm>
            <a:off x="7208378" y="2804064"/>
            <a:ext cx="3947744" cy="755703"/>
          </a:xfrm>
          <a:prstGeom prst="rect">
            <a:avLst/>
          </a:prstGeom>
          <a:solidFill>
            <a:srgbClr val="CFD6E2">
              <a:alpha val="63137"/>
            </a:srgb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65E90B04-D1E5-DB25-79D6-D24733A22DFE}"/>
              </a:ext>
            </a:extLst>
          </p:cNvPr>
          <p:cNvSpPr txBox="1">
            <a:spLocks/>
          </p:cNvSpPr>
          <p:nvPr/>
        </p:nvSpPr>
        <p:spPr>
          <a:xfrm>
            <a:off x="1184797" y="1963956"/>
            <a:ext cx="5627839" cy="315868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solidFill>
                  <a:schemeClr val="accent2"/>
                </a:solidFill>
              </a:rPr>
              <a:t>პროექტის ამოცანები</a:t>
            </a:r>
            <a:endParaRPr lang="en-GB" b="1" dirty="0">
              <a:solidFill>
                <a:schemeClr val="accent2"/>
              </a:solidFill>
            </a:endParaRPr>
          </a:p>
          <a:p>
            <a:pPr marL="355600" lvl="1" indent="-342900" algn="just">
              <a:spcBef>
                <a:spcPts val="600"/>
              </a:spcBef>
              <a:spcAft>
                <a:spcPts val="600"/>
              </a:spcAft>
            </a:pPr>
            <a:r>
              <a:rPr lang="ka-GE" sz="1600" b="1" dirty="0"/>
              <a:t>ფართო გამოყენებასთან დაკავშირებულ საკითხებზე </a:t>
            </a:r>
            <a:r>
              <a:rPr lang="ka-GE" sz="1600" dirty="0"/>
              <a:t>რეაგირება, რომლებიც გამომდინარეობს ფასს 9-ით განსაზღვრული ამორტიზებული ღირებულების შეფასების მოთხოვნებიდან.  </a:t>
            </a:r>
          </a:p>
          <a:p>
            <a:pPr marL="355600" lvl="1" indent="-342900" algn="just">
              <a:spcBef>
                <a:spcPts val="600"/>
              </a:spcBef>
              <a:spcAft>
                <a:spcPts val="600"/>
              </a:spcAft>
            </a:pPr>
            <a:r>
              <a:rPr lang="ka-GE" sz="1600" dirty="0"/>
              <a:t>ფასს 9-ში ძირითადი პრინციპების განმარტება ან ახალი პრინციპების შემუშავება და გამოყენებასთან დაკავშირებული მითითებების დამატება</a:t>
            </a:r>
            <a:endParaRPr lang="en-GB" sz="1600" dirty="0"/>
          </a:p>
          <a:p>
            <a:pPr marL="355600" lvl="1" indent="-342900" algn="just">
              <a:spcBef>
                <a:spcPts val="600"/>
              </a:spcBef>
              <a:spcAft>
                <a:spcPts val="600"/>
              </a:spcAft>
            </a:pPr>
            <a:r>
              <a:rPr lang="ka-GE" sz="1600" dirty="0"/>
              <a:t>ინფორმაციის</a:t>
            </a:r>
            <a:r>
              <a:rPr lang="en-GB" sz="1600" dirty="0"/>
              <a:t> </a:t>
            </a:r>
            <a:r>
              <a:rPr lang="ka-GE" sz="1600" b="1" dirty="0"/>
              <a:t>სპეციფიკური გაუმჯობესება </a:t>
            </a:r>
            <a:r>
              <a:rPr lang="ka-GE" sz="1600" dirty="0"/>
              <a:t>ფინანსური ინსტრუმენტების შესახებ, რომლებიც შეფასებულია ამორტიზებული ღირებულებით </a:t>
            </a:r>
            <a:endParaRPr lang="en-GB" sz="1600" dirty="0"/>
          </a:p>
        </p:txBody>
      </p:sp>
      <p:grpSp>
        <p:nvGrpSpPr>
          <p:cNvPr id="18" name="Group 17">
            <a:extLst>
              <a:ext uri="{FF2B5EF4-FFF2-40B4-BE49-F238E27FC236}">
                <a16:creationId xmlns:a16="http://schemas.microsoft.com/office/drawing/2014/main" id="{9CB91666-E67F-DD6C-587C-DA04DA0678A5}"/>
              </a:ext>
            </a:extLst>
          </p:cNvPr>
          <p:cNvGrpSpPr/>
          <p:nvPr/>
        </p:nvGrpSpPr>
        <p:grpSpPr>
          <a:xfrm>
            <a:off x="7202500" y="2910614"/>
            <a:ext cx="3830190" cy="561248"/>
            <a:chOff x="6676464" y="3110314"/>
            <a:chExt cx="4213209" cy="679109"/>
          </a:xfrm>
        </p:grpSpPr>
        <p:sp>
          <p:nvSpPr>
            <p:cNvPr id="19" name="Rectangle 18">
              <a:extLst>
                <a:ext uri="{FF2B5EF4-FFF2-40B4-BE49-F238E27FC236}">
                  <a16:creationId xmlns:a16="http://schemas.microsoft.com/office/drawing/2014/main" id="{58AF45CF-8769-9722-1B8A-19829CA9374A}"/>
                </a:ext>
              </a:extLst>
            </p:cNvPr>
            <p:cNvSpPr/>
            <p:nvPr/>
          </p:nvSpPr>
          <p:spPr bwMode="auto">
            <a:xfrm>
              <a:off x="7529510" y="3110314"/>
              <a:ext cx="3360163"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ts val="600"/>
                </a:spcBef>
                <a:spcAft>
                  <a:spcPts val="600"/>
                </a:spcAft>
                <a:buSzPts val="1000"/>
                <a:tabLst>
                  <a:tab pos="457200" algn="l"/>
                </a:tabLst>
              </a:pPr>
              <a:r>
                <a:rPr lang="ka-GE" sz="1400" dirty="0">
                  <a:solidFill>
                    <a:schemeClr val="accent2"/>
                  </a:solidFill>
                  <a:latin typeface="Arial"/>
                  <a:cs typeface="Arial"/>
                </a:rPr>
                <a:t>ეფექტური </a:t>
              </a:r>
              <a:r>
                <a:rPr lang="ka-GE" sz="1400" dirty="0" err="1">
                  <a:solidFill>
                    <a:schemeClr val="accent2"/>
                  </a:solidFill>
                  <a:latin typeface="Arial"/>
                  <a:cs typeface="Arial"/>
                </a:rPr>
                <a:t>საპროცენტო</a:t>
              </a:r>
              <a:r>
                <a:rPr lang="ka-GE" sz="1400" dirty="0">
                  <a:solidFill>
                    <a:schemeClr val="accent2"/>
                  </a:solidFill>
                  <a:latin typeface="Arial"/>
                  <a:cs typeface="Arial"/>
                </a:rPr>
                <a:t> განაკვეთის მეთოდის მექანიზმი </a:t>
              </a:r>
              <a:endParaRPr lang="en-GB" sz="1400" dirty="0">
                <a:solidFill>
                  <a:schemeClr val="accent2"/>
                </a:solidFill>
                <a:latin typeface="Arial"/>
                <a:cs typeface="Arial"/>
              </a:endParaRPr>
            </a:p>
            <a:p>
              <a:pPr fontAlgn="base">
                <a:spcBef>
                  <a:spcPts val="600"/>
                </a:spcBef>
                <a:spcAft>
                  <a:spcPts val="600"/>
                </a:spcAft>
                <a:buSzPts val="1000"/>
                <a:tabLst>
                  <a:tab pos="457200" algn="l"/>
                </a:tabLst>
              </a:pPr>
              <a:endParaRPr lang="en-GB" sz="1400" dirty="0">
                <a:solidFill>
                  <a:schemeClr val="accent2"/>
                </a:solidFill>
                <a:latin typeface="Arial" panose="020B0604020202020204" pitchFamily="34" charset="0"/>
                <a:cs typeface="Arial" panose="020B0604020202020204" pitchFamily="34" charset="0"/>
              </a:endParaRPr>
            </a:p>
          </p:txBody>
        </p:sp>
        <p:pic>
          <p:nvPicPr>
            <p:cNvPr id="20" name="Graphic 19" descr="Mortgage with solid fill">
              <a:extLst>
                <a:ext uri="{FF2B5EF4-FFF2-40B4-BE49-F238E27FC236}">
                  <a16:creationId xmlns:a16="http://schemas.microsoft.com/office/drawing/2014/main" id="{4A3C5E76-E891-AB6D-6C59-31C57985BA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76464" y="3154669"/>
              <a:ext cx="590398" cy="590398"/>
            </a:xfrm>
            <a:prstGeom prst="rect">
              <a:avLst/>
            </a:prstGeom>
          </p:spPr>
        </p:pic>
      </p:grpSp>
      <p:grpSp>
        <p:nvGrpSpPr>
          <p:cNvPr id="21" name="Group 20">
            <a:extLst>
              <a:ext uri="{FF2B5EF4-FFF2-40B4-BE49-F238E27FC236}">
                <a16:creationId xmlns:a16="http://schemas.microsoft.com/office/drawing/2014/main" id="{1307CEE9-10B1-1CA9-2A47-6E29D0494B59}"/>
              </a:ext>
            </a:extLst>
          </p:cNvPr>
          <p:cNvGrpSpPr/>
          <p:nvPr/>
        </p:nvGrpSpPr>
        <p:grpSpPr>
          <a:xfrm>
            <a:off x="7203135" y="3741969"/>
            <a:ext cx="3768010" cy="584775"/>
            <a:chOff x="6680208" y="4125819"/>
            <a:chExt cx="4144811" cy="707578"/>
          </a:xfrm>
        </p:grpSpPr>
        <p:sp>
          <p:nvSpPr>
            <p:cNvPr id="22" name="TextBox 21">
              <a:extLst>
                <a:ext uri="{FF2B5EF4-FFF2-40B4-BE49-F238E27FC236}">
                  <a16:creationId xmlns:a16="http://schemas.microsoft.com/office/drawing/2014/main" id="{B5E167DE-994F-70D4-1616-8D2EA57A420F}"/>
                </a:ext>
              </a:extLst>
            </p:cNvPr>
            <p:cNvSpPr txBox="1"/>
            <p:nvPr/>
          </p:nvSpPr>
          <p:spPr>
            <a:xfrm>
              <a:off x="7529511" y="4125819"/>
              <a:ext cx="3295508" cy="707578"/>
            </a:xfrm>
            <a:prstGeom prst="rect">
              <a:avLst/>
            </a:prstGeom>
            <a:noFill/>
          </p:spPr>
          <p:txBody>
            <a:bodyPr wrap="square">
              <a:spAutoFit/>
            </a:bodyPr>
            <a:lstStyle/>
            <a:p>
              <a:pPr fontAlgn="base">
                <a:spcBef>
                  <a:spcPts val="600"/>
                </a:spcBef>
                <a:buSzPts val="1000"/>
                <a:tabLst>
                  <a:tab pos="457200" algn="l"/>
                </a:tabLst>
              </a:pPr>
              <a:r>
                <a:rPr lang="ka-GE" sz="1600" dirty="0">
                  <a:solidFill>
                    <a:schemeClr val="accent2"/>
                  </a:solidFill>
                  <a:latin typeface="Arial" panose="020B0604020202020204" pitchFamily="34" charset="0"/>
                  <a:cs typeface="Arial" panose="020B0604020202020204" pitchFamily="34" charset="0"/>
                </a:rPr>
                <a:t>მოდიფიცირება, აღიარების შეწყვეტა, ჩამოწერა </a:t>
              </a:r>
              <a:endParaRPr lang="en-GB" sz="1600" dirty="0">
                <a:solidFill>
                  <a:schemeClr val="accent2"/>
                </a:solidFill>
                <a:latin typeface="Arial" panose="020B0604020202020204" pitchFamily="34" charset="0"/>
                <a:cs typeface="Arial" panose="020B0604020202020204" pitchFamily="34" charset="0"/>
              </a:endParaRPr>
            </a:p>
          </p:txBody>
        </p:sp>
        <p:pic>
          <p:nvPicPr>
            <p:cNvPr id="23" name="Graphic 22" descr="Contract with solid fill">
              <a:extLst>
                <a:ext uri="{FF2B5EF4-FFF2-40B4-BE49-F238E27FC236}">
                  <a16:creationId xmlns:a16="http://schemas.microsoft.com/office/drawing/2014/main" id="{FBC91019-36A8-3558-0BB6-858A2D2EA2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80208" y="4153785"/>
              <a:ext cx="590398" cy="590398"/>
            </a:xfrm>
            <a:prstGeom prst="rect">
              <a:avLst/>
            </a:prstGeom>
          </p:spPr>
        </p:pic>
      </p:grpSp>
      <p:grpSp>
        <p:nvGrpSpPr>
          <p:cNvPr id="24" name="Group 23">
            <a:extLst>
              <a:ext uri="{FF2B5EF4-FFF2-40B4-BE49-F238E27FC236}">
                <a16:creationId xmlns:a16="http://schemas.microsoft.com/office/drawing/2014/main" id="{8A4FEF3C-6A3E-9E7A-ECAA-8150D5D50E0A}"/>
              </a:ext>
            </a:extLst>
          </p:cNvPr>
          <p:cNvGrpSpPr/>
          <p:nvPr/>
        </p:nvGrpSpPr>
        <p:grpSpPr>
          <a:xfrm>
            <a:off x="7203135" y="4574515"/>
            <a:ext cx="3768010" cy="561248"/>
            <a:chOff x="6680208" y="5472910"/>
            <a:chExt cx="4144811" cy="679109"/>
          </a:xfrm>
        </p:grpSpPr>
        <p:sp>
          <p:nvSpPr>
            <p:cNvPr id="25" name="Rectangle 24">
              <a:extLst>
                <a:ext uri="{FF2B5EF4-FFF2-40B4-BE49-F238E27FC236}">
                  <a16:creationId xmlns:a16="http://schemas.microsoft.com/office/drawing/2014/main" id="{0002C010-318F-CF5F-365A-51AC3C0838BD}"/>
                </a:ext>
              </a:extLst>
            </p:cNvPr>
            <p:cNvSpPr/>
            <p:nvPr/>
          </p:nvSpPr>
          <p:spPr bwMode="auto">
            <a:xfrm>
              <a:off x="7529510" y="5472910"/>
              <a:ext cx="3295509"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ka-GE" sz="1600" dirty="0">
                  <a:solidFill>
                    <a:schemeClr val="accent2"/>
                  </a:solidFill>
                  <a:latin typeface="Arial" panose="020B0604020202020204" pitchFamily="34" charset="0"/>
                  <a:cs typeface="Arial" panose="020B0604020202020204" pitchFamily="34" charset="0"/>
                </a:rPr>
                <a:t>გაუფასურებასთან ურთიერთქმედება </a:t>
              </a:r>
              <a:endParaRPr lang="en-GB" sz="1600" dirty="0">
                <a:solidFill>
                  <a:schemeClr val="accent2"/>
                </a:solidFill>
                <a:latin typeface="Arial" panose="020B0604020202020204" pitchFamily="34" charset="0"/>
                <a:cs typeface="Arial" panose="020B0604020202020204" pitchFamily="34" charset="0"/>
              </a:endParaRPr>
            </a:p>
          </p:txBody>
        </p:sp>
        <p:pic>
          <p:nvPicPr>
            <p:cNvPr id="26" name="Graphic 25" descr="Connected with solid fill">
              <a:extLst>
                <a:ext uri="{FF2B5EF4-FFF2-40B4-BE49-F238E27FC236}">
                  <a16:creationId xmlns:a16="http://schemas.microsoft.com/office/drawing/2014/main" id="{4EAA855D-8635-E2C6-B7C3-62F8CB0D86E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80208" y="5517265"/>
              <a:ext cx="590398" cy="590398"/>
            </a:xfrm>
            <a:prstGeom prst="rect">
              <a:avLst/>
            </a:prstGeom>
          </p:spPr>
        </p:pic>
      </p:grpSp>
      <p:sp>
        <p:nvSpPr>
          <p:cNvPr id="27" name="TextBox 26">
            <a:extLst>
              <a:ext uri="{FF2B5EF4-FFF2-40B4-BE49-F238E27FC236}">
                <a16:creationId xmlns:a16="http://schemas.microsoft.com/office/drawing/2014/main" id="{6DDCECBC-0DA5-0575-4E17-20C03D03CDCA}"/>
              </a:ext>
            </a:extLst>
          </p:cNvPr>
          <p:cNvSpPr txBox="1"/>
          <p:nvPr/>
        </p:nvSpPr>
        <p:spPr>
          <a:xfrm>
            <a:off x="7202500" y="1946749"/>
            <a:ext cx="4618023" cy="707886"/>
          </a:xfrm>
          <a:prstGeom prst="rect">
            <a:avLst/>
          </a:prstGeom>
          <a:noFill/>
        </p:spPr>
        <p:txBody>
          <a:bodyPr wrap="square" lIns="0">
            <a:spAutoFit/>
          </a:bodyPr>
          <a:lstStyle/>
          <a:p>
            <a:pPr fontAlgn="base">
              <a:spcBef>
                <a:spcPts val="600"/>
              </a:spcBef>
              <a:spcAft>
                <a:spcPts val="600"/>
              </a:spcAft>
              <a:buSzPts val="1000"/>
              <a:tabLst>
                <a:tab pos="457200" algn="l"/>
              </a:tabLst>
            </a:pPr>
            <a:r>
              <a:rPr lang="ka-GE" sz="2000" b="1" dirty="0">
                <a:solidFill>
                  <a:schemeClr val="accent2"/>
                </a:solidFill>
                <a:latin typeface="Arial" panose="020B0604020202020204" pitchFamily="34" charset="0"/>
                <a:cs typeface="Arial" panose="020B0604020202020204" pitchFamily="34" charset="0"/>
              </a:rPr>
              <a:t>მიზნობრივი </a:t>
            </a:r>
            <a:r>
              <a:rPr lang="ka-GE" sz="2000" b="1" dirty="0" err="1">
                <a:solidFill>
                  <a:schemeClr val="accent2"/>
                </a:solidFill>
                <a:latin typeface="Arial" panose="020B0604020202020204" pitchFamily="34" charset="0"/>
                <a:cs typeface="Arial" panose="020B0604020202020204" pitchFamily="34" charset="0"/>
              </a:rPr>
              <a:t>გაუმჯობესებები</a:t>
            </a:r>
            <a:r>
              <a:rPr lang="ka-GE" sz="2000" b="1" dirty="0">
                <a:solidFill>
                  <a:schemeClr val="accent2"/>
                </a:solidFill>
                <a:latin typeface="Arial" panose="020B0604020202020204" pitchFamily="34" charset="0"/>
                <a:cs typeface="Arial" panose="020B0604020202020204" pitchFamily="34" charset="0"/>
              </a:rPr>
              <a:t> შემდეგი მიმართულებით</a:t>
            </a:r>
            <a:r>
              <a:rPr lang="en-GB" sz="2000" b="1" dirty="0">
                <a:solidFill>
                  <a:schemeClr val="accent2"/>
                </a:solidFill>
                <a:latin typeface="Arial" panose="020B0604020202020204" pitchFamily="34" charset="0"/>
                <a:cs typeface="Arial" panose="020B0604020202020204" pitchFamily="34" charset="0"/>
              </a:rPr>
              <a:t>:</a:t>
            </a:r>
          </a:p>
        </p:txBody>
      </p:sp>
      <p:sp>
        <p:nvSpPr>
          <p:cNvPr id="28" name="Text Placeholder 21">
            <a:extLst>
              <a:ext uri="{FF2B5EF4-FFF2-40B4-BE49-F238E27FC236}">
                <a16:creationId xmlns:a16="http://schemas.microsoft.com/office/drawing/2014/main" id="{610D846A-FCB8-FEB7-8D29-E7D01C00091F}"/>
              </a:ext>
            </a:extLst>
          </p:cNvPr>
          <p:cNvSpPr txBox="1">
            <a:spLocks/>
          </p:cNvSpPr>
          <p:nvPr/>
        </p:nvSpPr>
        <p:spPr>
          <a:xfrm>
            <a:off x="1307767" y="5353010"/>
            <a:ext cx="5511943" cy="1960180"/>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sz="2000" b="1" dirty="0">
                <a:solidFill>
                  <a:schemeClr val="accent2"/>
                </a:solidFill>
              </a:rPr>
              <a:t>პროექტის მიდგომა</a:t>
            </a:r>
            <a:endParaRPr lang="en-GB" sz="2000" b="1" dirty="0">
              <a:solidFill>
                <a:schemeClr val="accent2"/>
              </a:solidFill>
            </a:endParaRPr>
          </a:p>
          <a:p>
            <a:pPr marL="627063" lvl="1" indent="0" algn="just">
              <a:buNone/>
            </a:pPr>
            <a:r>
              <a:rPr lang="ka-GE" sz="1600" dirty="0"/>
              <a:t>ამორტიზებული ღირებულების შეფასების</a:t>
            </a:r>
            <a:r>
              <a:rPr lang="en-GB" sz="1600" dirty="0"/>
              <a:t> </a:t>
            </a:r>
            <a:r>
              <a:rPr lang="ka-GE" sz="1600" dirty="0"/>
              <a:t>მოთხოვნების </a:t>
            </a:r>
            <a:r>
              <a:rPr lang="en-GB" sz="1600" dirty="0"/>
              <a:t> (</a:t>
            </a:r>
            <a:r>
              <a:rPr lang="ka-GE" sz="1600" dirty="0"/>
              <a:t>მოთხოვნების </a:t>
            </a:r>
            <a:r>
              <a:rPr lang="ka-GE" sz="1600" dirty="0" err="1"/>
              <a:t>არაფუნდამენტური</a:t>
            </a:r>
            <a:r>
              <a:rPr lang="ka-GE" sz="1600" dirty="0"/>
              <a:t> მიმოხილვა</a:t>
            </a:r>
            <a:r>
              <a:rPr lang="en-GB" sz="1600" dirty="0"/>
              <a:t>)</a:t>
            </a:r>
            <a:r>
              <a:rPr lang="ka-GE" sz="1600" b="1" dirty="0"/>
              <a:t> მიზნობრივი გაუმჯობესება </a:t>
            </a:r>
            <a:r>
              <a:rPr lang="en-GB" sz="1600" dirty="0"/>
              <a:t> </a:t>
            </a:r>
          </a:p>
        </p:txBody>
      </p:sp>
      <p:pic>
        <p:nvPicPr>
          <p:cNvPr id="29" name="Graphic 28" descr="Checkbox Checked with solid fill">
            <a:extLst>
              <a:ext uri="{FF2B5EF4-FFF2-40B4-BE49-F238E27FC236}">
                <a16:creationId xmlns:a16="http://schemas.microsoft.com/office/drawing/2014/main" id="{0656C335-1605-149C-3965-737B221497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9894" y="5696330"/>
            <a:ext cx="516492" cy="516492"/>
          </a:xfrm>
          <a:prstGeom prst="rect">
            <a:avLst/>
          </a:prstGeom>
        </p:spPr>
      </p:pic>
      <p:pic>
        <p:nvPicPr>
          <p:cNvPr id="33" name="Content Placeholder 4" descr="Daily calendar with solid fill">
            <a:extLst>
              <a:ext uri="{FF2B5EF4-FFF2-40B4-BE49-F238E27FC236}">
                <a16:creationId xmlns:a16="http://schemas.microsoft.com/office/drawing/2014/main" id="{80152AC1-E6CE-635C-F972-AE404DC3A1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1986" y="5562714"/>
            <a:ext cx="689973" cy="689973"/>
          </a:xfrm>
          <a:prstGeom prst="rect">
            <a:avLst/>
          </a:prstGeom>
        </p:spPr>
      </p:pic>
      <p:sp>
        <p:nvSpPr>
          <p:cNvPr id="2" name="TextBox 1">
            <a:extLst>
              <a:ext uri="{FF2B5EF4-FFF2-40B4-BE49-F238E27FC236}">
                <a16:creationId xmlns:a16="http://schemas.microsoft.com/office/drawing/2014/main" id="{B0BFEC3A-FCC0-08A1-F0F6-EAD835E6815F}"/>
              </a:ext>
            </a:extLst>
          </p:cNvPr>
          <p:cNvSpPr txBox="1"/>
          <p:nvPr/>
        </p:nvSpPr>
        <p:spPr>
          <a:xfrm>
            <a:off x="7861960" y="5579639"/>
            <a:ext cx="3294162" cy="830997"/>
          </a:xfrm>
          <a:prstGeom prst="rect">
            <a:avLst/>
          </a:prstGeom>
          <a:noFill/>
        </p:spPr>
        <p:txBody>
          <a:bodyPr wrap="square" rtlCol="0">
            <a:spAutoFit/>
          </a:bodyPr>
          <a:lstStyle/>
          <a:p>
            <a:r>
              <a:rPr lang="ka-GE" sz="1600" b="1" dirty="0">
                <a:latin typeface="Arial" panose="020B0604020202020204" pitchFamily="34" charset="0"/>
                <a:cs typeface="Arial" panose="020B0604020202020204" pitchFamily="34" charset="0"/>
              </a:rPr>
              <a:t>მომდევნო ეტაპი</a:t>
            </a:r>
            <a:r>
              <a:rPr lang="en-GB" sz="1600" b="1" dirty="0">
                <a:latin typeface="Arial" panose="020B0604020202020204" pitchFamily="34" charset="0"/>
                <a:cs typeface="Arial" panose="020B0604020202020204" pitchFamily="34" charset="0"/>
              </a:rPr>
              <a:t>: </a:t>
            </a:r>
            <a:r>
              <a:rPr lang="ka-GE" sz="1600" dirty="0">
                <a:latin typeface="Arial" panose="020B0604020202020204" pitchFamily="34" charset="0"/>
                <a:cs typeface="Arial" panose="020B0604020202020204" pitchFamily="34" charset="0"/>
              </a:rPr>
              <a:t>საწყისი კვლევის მიმოხილვა 2025 წლის თებერვალში</a:t>
            </a:r>
            <a:endParaRPr lang="en-GB" sz="1600" dirty="0">
              <a:latin typeface="Arial" panose="020B0604020202020204" pitchFamily="34" charset="0"/>
              <a:cs typeface="Arial" panose="020B0604020202020204" pitchFamily="34" charset="0"/>
            </a:endParaRPr>
          </a:p>
        </p:txBody>
      </p:sp>
      <p:sp>
        <p:nvSpPr>
          <p:cNvPr id="5" name="Rectangle 13">
            <a:extLst>
              <a:ext uri="{FF2B5EF4-FFF2-40B4-BE49-F238E27FC236}">
                <a16:creationId xmlns:a16="http://schemas.microsoft.com/office/drawing/2014/main" id="{5A80330B-8220-FB16-F19F-C851949F742E}"/>
              </a:ext>
            </a:extLst>
          </p:cNvPr>
          <p:cNvSpPr/>
          <p:nvPr/>
        </p:nvSpPr>
        <p:spPr bwMode="auto">
          <a:xfrm>
            <a:off x="237463" y="276022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13" name="Rectangle 12">
            <a:extLst>
              <a:ext uri="{FF2B5EF4-FFF2-40B4-BE49-F238E27FC236}">
                <a16:creationId xmlns:a16="http://schemas.microsoft.com/office/drawing/2014/main" id="{88569C67-4720-A9B0-3430-F3A9E8C4EBB1}"/>
              </a:ext>
            </a:extLst>
          </p:cNvPr>
          <p:cNvSpPr/>
          <p:nvPr/>
        </p:nvSpPr>
        <p:spPr bwMode="auto">
          <a:xfrm>
            <a:off x="237463" y="3373682"/>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14" name="Rectangle 30">
            <a:extLst>
              <a:ext uri="{FF2B5EF4-FFF2-40B4-BE49-F238E27FC236}">
                <a16:creationId xmlns:a16="http://schemas.microsoft.com/office/drawing/2014/main" id="{389CE58D-ED29-36B6-B244-FBD93A1CBDA5}"/>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
        <p:nvSpPr>
          <p:cNvPr id="15" name="Rectangle 14">
            <a:extLst>
              <a:ext uri="{FF2B5EF4-FFF2-40B4-BE49-F238E27FC236}">
                <a16:creationId xmlns:a16="http://schemas.microsoft.com/office/drawing/2014/main" id="{1294123E-6491-CE86-574B-F643A7250154}"/>
              </a:ext>
            </a:extLst>
          </p:cNvPr>
          <p:cNvSpPr/>
          <p:nvPr/>
        </p:nvSpPr>
        <p:spPr bwMode="auto">
          <a:xfrm>
            <a:off x="237461" y="398713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154189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A008C0-BDAD-928D-A2BE-BBE0521EA481}"/>
              </a:ext>
            </a:extLst>
          </p:cNvPr>
          <p:cNvSpPr/>
          <p:nvPr/>
        </p:nvSpPr>
        <p:spPr>
          <a:xfrm>
            <a:off x="7202499" y="5556034"/>
            <a:ext cx="3953623"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3" name="Footer Placeholder 2">
            <a:extLst>
              <a:ext uri="{FF2B5EF4-FFF2-40B4-BE49-F238E27FC236}">
                <a16:creationId xmlns:a16="http://schemas.microsoft.com/office/drawing/2014/main" id="{5C9A4727-4E00-1E08-B23A-BF233D0B6CE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15</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0A5CD90-4586-0E6B-9F50-AA22C982521A}"/>
              </a:ext>
            </a:extLst>
          </p:cNvPr>
          <p:cNvSpPr>
            <a:spLocks noGrp="1"/>
          </p:cNvSpPr>
          <p:nvPr>
            <p:ph type="title"/>
          </p:nvPr>
        </p:nvSpPr>
        <p:spPr>
          <a:xfrm>
            <a:off x="923264" y="1311389"/>
            <a:ext cx="10166494" cy="521060"/>
          </a:xfrm>
        </p:spPr>
        <p:txBody>
          <a:bodyPr/>
          <a:lstStyle/>
          <a:p>
            <a:r>
              <a:rPr lang="ka-GE" dirty="0"/>
              <a:t>ახალი პროექტები</a:t>
            </a:r>
            <a:r>
              <a:rPr lang="en-GB" dirty="0"/>
              <a:t>: </a:t>
            </a:r>
            <a:r>
              <a:rPr lang="ka-GE" dirty="0"/>
              <a:t>ფასს</a:t>
            </a:r>
            <a:r>
              <a:rPr lang="en-GB" dirty="0"/>
              <a:t> 16 </a:t>
            </a:r>
            <a:r>
              <a:rPr lang="ka-GE" i="1" dirty="0"/>
              <a:t>იჯარა - </a:t>
            </a:r>
            <a:r>
              <a:rPr lang="ka-GE" dirty="0"/>
              <a:t>დანერგვის შემდგომი მიმოხილვა</a:t>
            </a:r>
            <a:endParaRPr lang="en-GB" i="1" dirty="0"/>
          </a:p>
        </p:txBody>
      </p:sp>
      <p:sp>
        <p:nvSpPr>
          <p:cNvPr id="8" name="Rectangle 7">
            <a:extLst>
              <a:ext uri="{FF2B5EF4-FFF2-40B4-BE49-F238E27FC236}">
                <a16:creationId xmlns:a16="http://schemas.microsoft.com/office/drawing/2014/main" id="{9796A590-3BE1-F138-4792-EC35BC86B6C2}"/>
              </a:ext>
            </a:extLst>
          </p:cNvPr>
          <p:cNvSpPr/>
          <p:nvPr/>
        </p:nvSpPr>
        <p:spPr>
          <a:xfrm>
            <a:off x="923264" y="599122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1">
            <a:extLst>
              <a:ext uri="{FF2B5EF4-FFF2-40B4-BE49-F238E27FC236}">
                <a16:creationId xmlns:a16="http://schemas.microsoft.com/office/drawing/2014/main" id="{65E90B04-D1E5-DB25-79D6-D24733A22DFE}"/>
              </a:ext>
            </a:extLst>
          </p:cNvPr>
          <p:cNvSpPr txBox="1">
            <a:spLocks/>
          </p:cNvSpPr>
          <p:nvPr/>
        </p:nvSpPr>
        <p:spPr>
          <a:xfrm>
            <a:off x="1184798" y="1943647"/>
            <a:ext cx="9756104" cy="112496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solidFill>
                  <a:schemeClr val="accent2"/>
                </a:solidFill>
              </a:rPr>
              <a:t>პროექტის ამოცანა</a:t>
            </a:r>
            <a:endParaRPr lang="en-GB" b="1" dirty="0">
              <a:solidFill>
                <a:schemeClr val="accent2"/>
              </a:solidFill>
            </a:endParaRPr>
          </a:p>
          <a:p>
            <a:pPr marL="12700" lvl="1" indent="0">
              <a:spcBef>
                <a:spcPts val="600"/>
              </a:spcBef>
              <a:spcAft>
                <a:spcPts val="600"/>
              </a:spcAft>
              <a:buNone/>
            </a:pPr>
            <a:r>
              <a:rPr lang="ka-GE" sz="1800" dirty="0"/>
              <a:t>შეფასება იმისა არის თუ არა ფასს 16-ის ფინანსური ანგარიშგებების მომხმარებლების, შემდგენლების, აუდიტორების და მარეგულირებლების მიმართ გამოყენების შედეგი სტანდარტის გამოცემისას არსებული მიზნის შესაბამისი</a:t>
            </a:r>
            <a:endParaRPr lang="en-GB" sz="1800" dirty="0"/>
          </a:p>
        </p:txBody>
      </p:sp>
      <p:sp>
        <p:nvSpPr>
          <p:cNvPr id="28" name="Text Placeholder 21">
            <a:extLst>
              <a:ext uri="{FF2B5EF4-FFF2-40B4-BE49-F238E27FC236}">
                <a16:creationId xmlns:a16="http://schemas.microsoft.com/office/drawing/2014/main" id="{610D846A-FCB8-FEB7-8D29-E7D01C00091F}"/>
              </a:ext>
            </a:extLst>
          </p:cNvPr>
          <p:cNvSpPr txBox="1">
            <a:spLocks/>
          </p:cNvSpPr>
          <p:nvPr/>
        </p:nvSpPr>
        <p:spPr>
          <a:xfrm>
            <a:off x="1273562" y="3290913"/>
            <a:ext cx="9486587" cy="2255697"/>
          </a:xfrm>
          <a:prstGeom prst="rect">
            <a:avLst/>
          </a:prstGeom>
        </p:spPr>
        <p:txBody>
          <a:bodyPr vert="horz" wrap="square" lIns="0" tIns="0" rIns="0" bIns="0" numCol="1" spcCol="540000" rtlCol="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a-GE" sz="2000" b="1" dirty="0">
                <a:solidFill>
                  <a:schemeClr val="accent2"/>
                </a:solidFill>
              </a:rPr>
              <a:t>პროექტის გეგმა</a:t>
            </a:r>
            <a:endParaRPr lang="en-GB" sz="2000" b="1" dirty="0">
              <a:solidFill>
                <a:schemeClr val="accent2"/>
              </a:solidFill>
            </a:endParaRPr>
          </a:p>
        </p:txBody>
      </p:sp>
      <p:sp>
        <p:nvSpPr>
          <p:cNvPr id="26" name="TextBox 25">
            <a:extLst>
              <a:ext uri="{FF2B5EF4-FFF2-40B4-BE49-F238E27FC236}">
                <a16:creationId xmlns:a16="http://schemas.microsoft.com/office/drawing/2014/main" id="{A37CCCB4-6F73-F0BA-9E25-0513D760597F}"/>
              </a:ext>
            </a:extLst>
          </p:cNvPr>
          <p:cNvSpPr txBox="1"/>
          <p:nvPr/>
        </p:nvSpPr>
        <p:spPr>
          <a:xfrm>
            <a:off x="7875531" y="5595160"/>
            <a:ext cx="3280590" cy="830997"/>
          </a:xfrm>
          <a:prstGeom prst="rect">
            <a:avLst/>
          </a:prstGeom>
          <a:noFill/>
        </p:spPr>
        <p:txBody>
          <a:bodyPr wrap="square" rtlCol="0">
            <a:spAutoFit/>
          </a:bodyPr>
          <a:lstStyle/>
          <a:p>
            <a:pPr algn="just"/>
            <a:r>
              <a:rPr lang="ka-GE" sz="1600" b="1" dirty="0">
                <a:latin typeface="Arial" panose="020B0604020202020204" pitchFamily="34" charset="0"/>
                <a:cs typeface="Arial" panose="020B0604020202020204" pitchFamily="34" charset="0"/>
              </a:rPr>
              <a:t>მომდევნო ეტაპი</a:t>
            </a:r>
            <a:r>
              <a:rPr lang="en-GB" sz="1600" b="1" dirty="0">
                <a:latin typeface="Arial" panose="020B0604020202020204" pitchFamily="34" charset="0"/>
                <a:cs typeface="Arial" panose="020B0604020202020204" pitchFamily="34" charset="0"/>
              </a:rPr>
              <a:t>: </a:t>
            </a:r>
            <a:r>
              <a:rPr lang="ka-GE" sz="1600" dirty="0">
                <a:latin typeface="Arial" panose="020B0604020202020204" pitchFamily="34" charset="0"/>
                <a:cs typeface="Arial" panose="020B0604020202020204" pitchFamily="34" charset="0"/>
              </a:rPr>
              <a:t>ინფორმაციის მოთხოვნა 2025 წლის 1-ლ ნახევარში </a:t>
            </a:r>
            <a:endParaRPr lang="en-GB" sz="1600" dirty="0">
              <a:latin typeface="Arial" panose="020B0604020202020204" pitchFamily="34" charset="0"/>
              <a:cs typeface="Arial" panose="020B0604020202020204" pitchFamily="34" charset="0"/>
            </a:endParaRPr>
          </a:p>
        </p:txBody>
      </p:sp>
      <p:pic>
        <p:nvPicPr>
          <p:cNvPr id="31" name="Content Placeholder 4" descr="Daily calendar with solid fill">
            <a:extLst>
              <a:ext uri="{FF2B5EF4-FFF2-40B4-BE49-F238E27FC236}">
                <a16:creationId xmlns:a16="http://schemas.microsoft.com/office/drawing/2014/main" id="{374C7884-7B41-7F60-9693-52D119437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1986" y="5562714"/>
            <a:ext cx="689973" cy="689973"/>
          </a:xfrm>
          <a:prstGeom prst="rect">
            <a:avLst/>
          </a:prstGeom>
        </p:spPr>
      </p:pic>
      <p:sp>
        <p:nvSpPr>
          <p:cNvPr id="34" name="Rectangle 33">
            <a:extLst>
              <a:ext uri="{FF2B5EF4-FFF2-40B4-BE49-F238E27FC236}">
                <a16:creationId xmlns:a16="http://schemas.microsoft.com/office/drawing/2014/main" id="{E0B39B84-E4C0-682C-18FB-0098037F3707}"/>
              </a:ext>
            </a:extLst>
          </p:cNvPr>
          <p:cNvSpPr/>
          <p:nvPr/>
        </p:nvSpPr>
        <p:spPr>
          <a:xfrm>
            <a:off x="1262926" y="3789860"/>
            <a:ext cx="9893195" cy="15505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lstStyle/>
          <a:p>
            <a:endParaRPr lang="en-US" sz="1200" b="1">
              <a:solidFill>
                <a:schemeClr val="tx1"/>
              </a:solidFill>
            </a:endParaRPr>
          </a:p>
        </p:txBody>
      </p:sp>
      <p:sp>
        <p:nvSpPr>
          <p:cNvPr id="35" name="Arrow: Right 34">
            <a:extLst>
              <a:ext uri="{FF2B5EF4-FFF2-40B4-BE49-F238E27FC236}">
                <a16:creationId xmlns:a16="http://schemas.microsoft.com/office/drawing/2014/main" id="{5CD3E0CB-0718-AD4E-C25D-47F36290E769}"/>
              </a:ext>
            </a:extLst>
          </p:cNvPr>
          <p:cNvSpPr/>
          <p:nvPr/>
        </p:nvSpPr>
        <p:spPr>
          <a:xfrm>
            <a:off x="3527190"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Arrow: Right 35">
            <a:extLst>
              <a:ext uri="{FF2B5EF4-FFF2-40B4-BE49-F238E27FC236}">
                <a16:creationId xmlns:a16="http://schemas.microsoft.com/office/drawing/2014/main" id="{C21A9D8F-9604-07B7-23A6-735E5D8C2E7C}"/>
              </a:ext>
            </a:extLst>
          </p:cNvPr>
          <p:cNvSpPr/>
          <p:nvPr/>
        </p:nvSpPr>
        <p:spPr>
          <a:xfrm>
            <a:off x="6114331"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Arrow: Right 36">
            <a:extLst>
              <a:ext uri="{FF2B5EF4-FFF2-40B4-BE49-F238E27FC236}">
                <a16:creationId xmlns:a16="http://schemas.microsoft.com/office/drawing/2014/main" id="{E692A26B-57DB-71B3-D348-6D66D754B17F}"/>
              </a:ext>
            </a:extLst>
          </p:cNvPr>
          <p:cNvSpPr/>
          <p:nvPr/>
        </p:nvSpPr>
        <p:spPr>
          <a:xfrm>
            <a:off x="8545307" y="4435843"/>
            <a:ext cx="442906" cy="258580"/>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Rectangle 37">
            <a:extLst>
              <a:ext uri="{FF2B5EF4-FFF2-40B4-BE49-F238E27FC236}">
                <a16:creationId xmlns:a16="http://schemas.microsoft.com/office/drawing/2014/main" id="{92E30D5E-A54A-BFF3-AF81-2F77A77B8DB2}"/>
              </a:ext>
            </a:extLst>
          </p:cNvPr>
          <p:cNvSpPr/>
          <p:nvPr/>
        </p:nvSpPr>
        <p:spPr>
          <a:xfrm>
            <a:off x="1431850" y="3944838"/>
            <a:ext cx="2311475" cy="12594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ka-GE" sz="1400" dirty="0">
                <a:solidFill>
                  <a:schemeClr val="accent1">
                    <a:lumMod val="75000"/>
                  </a:schemeClr>
                </a:solidFill>
                <a:latin typeface="Arial" panose="020B0604020202020204" pitchFamily="34" charset="0"/>
                <a:cs typeface="Arial" panose="020B0604020202020204" pitchFamily="34" charset="0"/>
              </a:rPr>
              <a:t>კომუნიკაცია </a:t>
            </a:r>
            <a:r>
              <a:rPr lang="ka-GE" sz="1400" dirty="0" err="1">
                <a:solidFill>
                  <a:schemeClr val="accent1">
                    <a:lumMod val="75000"/>
                  </a:schemeClr>
                </a:solidFill>
                <a:latin typeface="Arial" panose="020B0604020202020204" pitchFamily="34" charset="0"/>
                <a:cs typeface="Arial" panose="020B0604020202020204" pitchFamily="34" charset="0"/>
              </a:rPr>
              <a:t>ბასსს</a:t>
            </a:r>
            <a:r>
              <a:rPr lang="ka-GE" sz="1400" dirty="0">
                <a:solidFill>
                  <a:schemeClr val="accent1">
                    <a:lumMod val="75000"/>
                  </a:schemeClr>
                </a:solidFill>
                <a:latin typeface="Arial" panose="020B0604020202020204" pitchFamily="34" charset="0"/>
                <a:cs typeface="Arial" panose="020B0604020202020204" pitchFamily="34" charset="0"/>
              </a:rPr>
              <a:t>-ის დაინტერესებულ მხარეებთან ინფორმაციის მოთხოვნის დასაბუთების მომზადებაში დასახმარებლად</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80E3411-00CE-1A7C-CA38-E1CA0DD98DCD}"/>
              </a:ext>
            </a:extLst>
          </p:cNvPr>
          <p:cNvSpPr/>
          <p:nvPr/>
        </p:nvSpPr>
        <p:spPr>
          <a:xfrm>
            <a:off x="4015811" y="3944838"/>
            <a:ext cx="2311474" cy="12594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ka-GE" sz="1600" dirty="0">
                <a:solidFill>
                  <a:schemeClr val="accent1">
                    <a:lumMod val="75000"/>
                  </a:schemeClr>
                </a:solidFill>
                <a:latin typeface="Arial" panose="020B0604020202020204" pitchFamily="34" charset="0"/>
                <a:cs typeface="Arial" panose="020B0604020202020204" pitchFamily="34" charset="0"/>
              </a:rPr>
              <a:t>აკადემიური კვლევის და სხვა მასალების მიმოხილვა (მაგ. აღსრულების გადაწყვეტილებები)</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124EDD17-342F-6B79-6E0D-CADAE1CB91D0}"/>
              </a:ext>
            </a:extLst>
          </p:cNvPr>
          <p:cNvSpPr/>
          <p:nvPr/>
        </p:nvSpPr>
        <p:spPr>
          <a:xfrm>
            <a:off x="6599771" y="3944997"/>
            <a:ext cx="2150826" cy="12593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ka-GE" sz="1600" dirty="0">
                <a:solidFill>
                  <a:schemeClr val="accent1">
                    <a:lumMod val="75000"/>
                  </a:schemeClr>
                </a:solidFill>
                <a:latin typeface="Arial" panose="020B0604020202020204" pitchFamily="34" charset="0"/>
                <a:cs typeface="Arial" panose="020B0604020202020204" pitchFamily="34" charset="0"/>
              </a:rPr>
              <a:t>ბაზარზე მიმდინარე მოვლენების შესწავლა მას შემდეგ რაც გამოიცა </a:t>
            </a:r>
            <a:r>
              <a:rPr lang="ka-GE" sz="1600" b="1" dirty="0">
                <a:solidFill>
                  <a:schemeClr val="accent1">
                    <a:lumMod val="75000"/>
                  </a:schemeClr>
                </a:solidFill>
                <a:latin typeface="Arial" panose="020B0604020202020204" pitchFamily="34" charset="0"/>
                <a:cs typeface="Arial" panose="020B0604020202020204" pitchFamily="34" charset="0"/>
              </a:rPr>
              <a:t>ფასს 16 </a:t>
            </a:r>
            <a:r>
              <a:rPr lang="ka-GE" sz="1600" b="1" i="1" dirty="0">
                <a:solidFill>
                  <a:schemeClr val="accent1">
                    <a:lumMod val="75000"/>
                  </a:schemeClr>
                </a:solidFill>
                <a:latin typeface="Arial" panose="020B0604020202020204" pitchFamily="34" charset="0"/>
                <a:cs typeface="Arial" panose="020B0604020202020204" pitchFamily="34" charset="0"/>
              </a:rPr>
              <a:t>იჯარა</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4FDE677-88B4-FFCE-C925-0459E7EF2CFA}"/>
              </a:ext>
            </a:extLst>
          </p:cNvPr>
          <p:cNvSpPr/>
          <p:nvPr/>
        </p:nvSpPr>
        <p:spPr>
          <a:xfrm>
            <a:off x="9069062" y="3944997"/>
            <a:ext cx="2020695" cy="12593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ka-GE" sz="1200" dirty="0">
                <a:solidFill>
                  <a:schemeClr val="accent1">
                    <a:lumMod val="75000"/>
                  </a:schemeClr>
                </a:solidFill>
                <a:latin typeface="Arial" panose="020B0604020202020204" pitchFamily="34" charset="0"/>
                <a:cs typeface="Arial" panose="020B0604020202020204" pitchFamily="34" charset="0"/>
              </a:rPr>
              <a:t>ფინანსური აღრიცხვის სტანდარტების საბჭოს (</a:t>
            </a:r>
            <a:r>
              <a:rPr lang="en-GB" sz="1200" dirty="0">
                <a:solidFill>
                  <a:schemeClr val="accent1">
                    <a:lumMod val="75000"/>
                  </a:schemeClr>
                </a:solidFill>
                <a:latin typeface="Arial" panose="020B0604020202020204" pitchFamily="34" charset="0"/>
                <a:cs typeface="Arial" panose="020B0604020202020204" pitchFamily="34" charset="0"/>
              </a:rPr>
              <a:t>FASB</a:t>
            </a:r>
            <a:r>
              <a:rPr lang="ka-GE" sz="1200" dirty="0">
                <a:solidFill>
                  <a:schemeClr val="accent1">
                    <a:lumMod val="75000"/>
                  </a:schemeClr>
                </a:solidFill>
                <a:latin typeface="Arial" panose="020B0604020202020204" pitchFamily="34" charset="0"/>
                <a:cs typeface="Arial" panose="020B0604020202020204" pitchFamily="34" charset="0"/>
              </a:rPr>
              <a:t>) მიგნებების მიმოხილვა 842-ე თემის - </a:t>
            </a:r>
            <a:r>
              <a:rPr lang="ka-GE" sz="1200" i="1" dirty="0">
                <a:solidFill>
                  <a:schemeClr val="accent1">
                    <a:lumMod val="75000"/>
                  </a:schemeClr>
                </a:solidFill>
                <a:latin typeface="Arial" panose="020B0604020202020204" pitchFamily="34" charset="0"/>
                <a:cs typeface="Arial" panose="020B0604020202020204" pitchFamily="34" charset="0"/>
              </a:rPr>
              <a:t>იჯარა -</a:t>
            </a:r>
            <a:r>
              <a:rPr lang="ka-GE" sz="1200" dirty="0">
                <a:solidFill>
                  <a:schemeClr val="accent1">
                    <a:lumMod val="75000"/>
                  </a:schemeClr>
                </a:solidFill>
                <a:latin typeface="Arial" panose="020B0604020202020204" pitchFamily="34" charset="0"/>
                <a:cs typeface="Arial" panose="020B0604020202020204" pitchFamily="34" charset="0"/>
              </a:rPr>
              <a:t> დანერგვის შემდეგ  </a:t>
            </a:r>
            <a:endParaRPr lang="en-GB" sz="1200" i="1"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3">
            <a:extLst>
              <a:ext uri="{FF2B5EF4-FFF2-40B4-BE49-F238E27FC236}">
                <a16:creationId xmlns:a16="http://schemas.microsoft.com/office/drawing/2014/main" id="{EE4CBB98-7AD3-6C8F-FDAE-3110C1898EC6}"/>
              </a:ext>
            </a:extLst>
          </p:cNvPr>
          <p:cNvSpPr/>
          <p:nvPr/>
        </p:nvSpPr>
        <p:spPr bwMode="auto">
          <a:xfrm>
            <a:off x="237463" y="2760227"/>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5" name="Rectangle 4">
            <a:extLst>
              <a:ext uri="{FF2B5EF4-FFF2-40B4-BE49-F238E27FC236}">
                <a16:creationId xmlns:a16="http://schemas.microsoft.com/office/drawing/2014/main" id="{F549BF8F-8C92-3AC8-A902-902F2A10E131}"/>
              </a:ext>
            </a:extLst>
          </p:cNvPr>
          <p:cNvSpPr/>
          <p:nvPr/>
        </p:nvSpPr>
        <p:spPr bwMode="auto">
          <a:xfrm>
            <a:off x="237463" y="3373682"/>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6" name="Rectangle 30">
            <a:extLst>
              <a:ext uri="{FF2B5EF4-FFF2-40B4-BE49-F238E27FC236}">
                <a16:creationId xmlns:a16="http://schemas.microsoft.com/office/drawing/2014/main" id="{C4F59C12-DF8F-249A-75C6-FCD96F8B2F5C}"/>
              </a:ext>
            </a:extLst>
          </p:cNvPr>
          <p:cNvSpPr/>
          <p:nvPr/>
        </p:nvSpPr>
        <p:spPr bwMode="auto">
          <a:xfrm>
            <a:off x="237462" y="2152186"/>
            <a:ext cx="295939" cy="308379"/>
          </a:xfrm>
          <a:prstGeom prst="rect">
            <a:avLst/>
          </a:prstGeom>
          <a:solidFill>
            <a:srgbClr val="072071"/>
          </a:solidFill>
          <a:ln w="28575" cap="flat" cmpd="sng" algn="ctr">
            <a:solidFill>
              <a:srgbClr val="07207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
        <p:nvSpPr>
          <p:cNvPr id="9" name="Rectangle 8">
            <a:extLst>
              <a:ext uri="{FF2B5EF4-FFF2-40B4-BE49-F238E27FC236}">
                <a16:creationId xmlns:a16="http://schemas.microsoft.com/office/drawing/2014/main" id="{0E3C2EA2-D648-85EE-2C87-FD8AAD6AB44D}"/>
              </a:ext>
            </a:extLst>
          </p:cNvPr>
          <p:cNvSpPr/>
          <p:nvPr/>
        </p:nvSpPr>
        <p:spPr bwMode="auto">
          <a:xfrm>
            <a:off x="237461" y="3987137"/>
            <a:ext cx="295939" cy="308379"/>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spTree>
    <p:extLst>
      <p:ext uri="{BB962C8B-B14F-4D97-AF65-F5344CB8AC3E}">
        <p14:creationId xmlns:p14="http://schemas.microsoft.com/office/powerpoint/2010/main" val="38548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F59FE-175F-AFE1-DE39-39678F14270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BF4B89-C946-9274-D475-74B67F8E390D}"/>
              </a:ext>
            </a:extLst>
          </p:cNvPr>
          <p:cNvSpPr/>
          <p:nvPr/>
        </p:nvSpPr>
        <p:spPr>
          <a:xfrm>
            <a:off x="7429871" y="5734321"/>
            <a:ext cx="4196075" cy="745547"/>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2" name="Rectangle 11">
            <a:extLst>
              <a:ext uri="{FF2B5EF4-FFF2-40B4-BE49-F238E27FC236}">
                <a16:creationId xmlns:a16="http://schemas.microsoft.com/office/drawing/2014/main" id="{8C113B55-FBE7-763C-B450-54B44137AC4E}"/>
              </a:ext>
            </a:extLst>
          </p:cNvPr>
          <p:cNvSpPr/>
          <p:nvPr/>
        </p:nvSpPr>
        <p:spPr>
          <a:xfrm>
            <a:off x="4050890" y="2583712"/>
            <a:ext cx="7814171" cy="309389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BE4CCFF-5B26-F20D-715E-6FACAC68E429}"/>
              </a:ext>
            </a:extLst>
          </p:cNvPr>
          <p:cNvSpPr>
            <a:spLocks noGrp="1"/>
          </p:cNvSpPr>
          <p:nvPr>
            <p:ph type="body" sz="quarter" idx="10"/>
          </p:nvPr>
        </p:nvSpPr>
        <p:spPr>
          <a:xfrm>
            <a:off x="1031481" y="1341039"/>
            <a:ext cx="10188575" cy="654191"/>
          </a:xfrm>
        </p:spPr>
        <p:txBody>
          <a:bodyPr/>
          <a:lstStyle/>
          <a:p>
            <a:r>
              <a:rPr lang="ka-GE" sz="2800" dirty="0"/>
              <a:t>მიმდინარე პროექტები</a:t>
            </a:r>
            <a:r>
              <a:rPr lang="en-GB" sz="2800" dirty="0"/>
              <a:t>: </a:t>
            </a:r>
            <a:r>
              <a:rPr lang="ka-GE" sz="2800" dirty="0"/>
              <a:t>რისკის დინამიური მართვა</a:t>
            </a:r>
            <a:endParaRPr lang="en-GB" sz="2800" dirty="0"/>
          </a:p>
        </p:txBody>
      </p:sp>
      <p:sp>
        <p:nvSpPr>
          <p:cNvPr id="3" name="Text Placeholder 2">
            <a:extLst>
              <a:ext uri="{FF2B5EF4-FFF2-40B4-BE49-F238E27FC236}">
                <a16:creationId xmlns:a16="http://schemas.microsoft.com/office/drawing/2014/main" id="{5BEA8BD1-7EDD-E074-F6CE-8C1ACF8C571D}"/>
              </a:ext>
            </a:extLst>
          </p:cNvPr>
          <p:cNvSpPr>
            <a:spLocks noGrp="1"/>
          </p:cNvSpPr>
          <p:nvPr>
            <p:ph type="body" sz="quarter" idx="19"/>
          </p:nvPr>
        </p:nvSpPr>
        <p:spPr>
          <a:xfrm>
            <a:off x="1019175" y="2233138"/>
            <a:ext cx="2866489" cy="3501183"/>
          </a:xfrm>
        </p:spPr>
        <p:txBody>
          <a:bodyPr wrap="square" lIns="0" tIns="0" rIns="0" bIns="0" numCol="1" spcCol="540000" anchor="t"/>
          <a:lstStyle/>
          <a:p>
            <a:r>
              <a:rPr lang="ka-GE" sz="2000" b="1" dirty="0"/>
              <a:t>პროექტის ამოცანა</a:t>
            </a:r>
            <a:endParaRPr lang="en-GB" sz="2000" b="1" dirty="0"/>
          </a:p>
          <a:p>
            <a:r>
              <a:rPr lang="ka-GE" sz="1800" dirty="0">
                <a:latin typeface="Arial"/>
                <a:cs typeface="Arial"/>
              </a:rPr>
              <a:t>კომპანიის ფინანსურ ანგარიშგებებში </a:t>
            </a:r>
            <a:r>
              <a:rPr lang="ka-GE" sz="1800" dirty="0" err="1">
                <a:latin typeface="Arial"/>
                <a:cs typeface="Arial"/>
              </a:rPr>
              <a:t>საპროცენტო</a:t>
            </a:r>
            <a:r>
              <a:rPr lang="ka-GE" sz="1800" dirty="0">
                <a:latin typeface="Arial"/>
                <a:cs typeface="Arial"/>
              </a:rPr>
              <a:t> განაკვეთის რისკის დინამიური მართვის ღონისძიებების შედეგების უკეთესად ასახვა</a:t>
            </a:r>
            <a:endParaRPr lang="en-GB" sz="1800" dirty="0">
              <a:latin typeface="Arial"/>
              <a:cs typeface="Arial"/>
            </a:endParaRPr>
          </a:p>
          <a:p>
            <a:endParaRPr lang="en-GB" sz="1800" dirty="0">
              <a:latin typeface="Arial"/>
              <a:cs typeface="Arial"/>
            </a:endParaRPr>
          </a:p>
        </p:txBody>
      </p:sp>
      <p:sp>
        <p:nvSpPr>
          <p:cNvPr id="4" name="Text Placeholder 3">
            <a:extLst>
              <a:ext uri="{FF2B5EF4-FFF2-40B4-BE49-F238E27FC236}">
                <a16:creationId xmlns:a16="http://schemas.microsoft.com/office/drawing/2014/main" id="{F3687657-2315-C5F8-FD6C-B5080D8E59EB}"/>
              </a:ext>
            </a:extLst>
          </p:cNvPr>
          <p:cNvSpPr>
            <a:spLocks noGrp="1"/>
          </p:cNvSpPr>
          <p:nvPr>
            <p:ph type="body" sz="quarter" idx="20"/>
          </p:nvPr>
        </p:nvSpPr>
        <p:spPr>
          <a:xfrm>
            <a:off x="4207438" y="2123768"/>
            <a:ext cx="3448230" cy="3192950"/>
          </a:xfrm>
        </p:spPr>
        <p:txBody>
          <a:bodyPr wrap="square" lIns="0" tIns="0" rIns="0" bIns="0" numCol="1" spcCol="540000" anchor="t"/>
          <a:lstStyle/>
          <a:p>
            <a:r>
              <a:rPr lang="ka-GE" sz="1600" b="1" dirty="0">
                <a:solidFill>
                  <a:schemeClr val="accent1"/>
                </a:solidFill>
                <a:latin typeface="Arial"/>
                <a:cs typeface="Arial"/>
              </a:rPr>
              <a:t>რისკის დინამიური მართვის (</a:t>
            </a:r>
            <a:r>
              <a:rPr lang="en-GB" sz="1600" b="1" dirty="0">
                <a:solidFill>
                  <a:schemeClr val="accent1"/>
                </a:solidFill>
                <a:latin typeface="Arial"/>
                <a:cs typeface="Arial"/>
              </a:rPr>
              <a:t>DRM</a:t>
            </a:r>
            <a:r>
              <a:rPr lang="ka-GE" sz="1600" b="1" dirty="0">
                <a:solidFill>
                  <a:schemeClr val="accent1"/>
                </a:solidFill>
                <a:latin typeface="Arial"/>
                <a:cs typeface="Arial"/>
              </a:rPr>
              <a:t>)</a:t>
            </a:r>
            <a:r>
              <a:rPr lang="en-GB" sz="1600" b="1" dirty="0">
                <a:solidFill>
                  <a:schemeClr val="accent1"/>
                </a:solidFill>
                <a:latin typeface="Arial"/>
                <a:cs typeface="Arial"/>
              </a:rPr>
              <a:t> </a:t>
            </a:r>
            <a:r>
              <a:rPr lang="ka-GE" sz="1600" b="1" dirty="0">
                <a:solidFill>
                  <a:schemeClr val="accent1"/>
                </a:solidFill>
                <a:latin typeface="Arial"/>
                <a:cs typeface="Arial"/>
              </a:rPr>
              <a:t>მოდელი</a:t>
            </a:r>
            <a:r>
              <a:rPr lang="en-GB" sz="1600" b="1" dirty="0">
                <a:solidFill>
                  <a:schemeClr val="accent1"/>
                </a:solidFill>
                <a:latin typeface="Arial"/>
                <a:cs typeface="Arial"/>
              </a:rPr>
              <a:t> </a:t>
            </a:r>
            <a:endParaRPr lang="en-GB" sz="1600" b="1" dirty="0">
              <a:solidFill>
                <a:schemeClr val="accent1"/>
              </a:solidFill>
            </a:endParaRPr>
          </a:p>
          <a:p>
            <a:pPr marL="342900" lvl="0" indent="-342900" algn="just">
              <a:lnSpc>
                <a:spcPct val="107000"/>
              </a:lnSpc>
              <a:spcAft>
                <a:spcPts val="800"/>
              </a:spcAft>
              <a:buFont typeface="Arial" panose="020B0604020202020204" pitchFamily="34" charset="0"/>
              <a:buChar char="•"/>
              <a:tabLst>
                <a:tab pos="457200" algn="l"/>
              </a:tabLst>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DRM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მოდელი</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რეაგირებას</a:t>
            </a:r>
            <a:r>
              <a:rPr lang="en-US" sz="1300" kern="100" dirty="0">
                <a:effectLst/>
                <a:latin typeface="Sylfaen" panose="010A0502050306030303" pitchFamily="18" charset="0"/>
                <a:ea typeface="Aptos" panose="020B0004020202020204" pitchFamily="34" charset="0"/>
                <a:cs typeface="Sylfaen" panose="010A0502050306030303"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ახდენს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ჰეჯირების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აღრიცხვის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Times New Roman" panose="02020603050405020304" pitchFamily="18" charset="0"/>
              </a:rPr>
              <a:t>მოთხოვნების</a:t>
            </a:r>
            <a:r>
              <a:rPr lang="en-US" sz="1300" kern="100" dirty="0">
                <a:effectLst/>
                <a:latin typeface="Sylfaen" panose="010A0502050306030303" pitchFamily="18"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გამოყენებაში</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Times New Roman" panose="02020603050405020304" pitchFamily="18" charset="0"/>
              </a:rPr>
              <a:t>არსებულ</a:t>
            </a:r>
            <a:r>
              <a:rPr lang="en-US" sz="1300" kern="100" dirty="0">
                <a:effectLst/>
                <a:latin typeface="Sylfaen" panose="010A0502050306030303" pitchFamily="18"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Times New Roman" panose="02020603050405020304" pitchFamily="18" charset="0"/>
              </a:rPr>
              <a:t>გამოწვევებზე</a:t>
            </a:r>
            <a:r>
              <a:rPr lang="en-US" sz="1300" kern="100" dirty="0">
                <a:effectLst/>
                <a:latin typeface="Sylfaen" panose="010A0502050306030303" pitchFamily="18"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საპროცენტო</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განაკვეთის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რისკის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დინამიური</a:t>
            </a:r>
            <a:r>
              <a:rPr lang="en-US" sz="1300" kern="100" dirty="0">
                <a:effectLst/>
                <a:latin typeface="Sylfaen" panose="010A0502050306030303" pitchFamily="18" charset="0"/>
                <a:ea typeface="Aptos" panose="020B0004020202020204" pitchFamily="34" charset="0"/>
                <a:cs typeface="Sylfaen" panose="010A0502050306030303"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მართვის</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ღონისძიებებთან</a:t>
            </a:r>
            <a:r>
              <a:rPr lang="en-US" sz="1300" kern="100" dirty="0">
                <a:effectLst/>
                <a:latin typeface="Sylfaen" panose="010A0502050306030303" pitchFamily="18" charset="0"/>
                <a:ea typeface="Aptos" panose="020B0004020202020204" pitchFamily="34" charset="0"/>
                <a:cs typeface="Sylfaen" panose="010A0502050306030303" pitchFamily="18" charset="0"/>
              </a:rPr>
              <a:t> </a:t>
            </a:r>
            <a:r>
              <a:rPr lang="en-US" sz="1300" kern="100" dirty="0" err="1">
                <a:effectLst/>
                <a:latin typeface="Sylfaen" panose="010A0502050306030303" pitchFamily="18" charset="0"/>
                <a:ea typeface="Aptos" panose="020B0004020202020204" pitchFamily="34" charset="0"/>
                <a:cs typeface="Sylfaen" panose="010A0502050306030303" pitchFamily="18" charset="0"/>
              </a:rPr>
              <a:t>დაკავშირებით</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ka-GE" sz="1300" kern="100" dirty="0">
                <a:latin typeface="Sylfaen" panose="010A0502050306030303" pitchFamily="18" charset="0"/>
                <a:ea typeface="Aptos" panose="020B0004020202020204" pitchFamily="34" charset="0"/>
                <a:cs typeface="Sylfaen" panose="010A0502050306030303" pitchFamily="18" charset="0"/>
              </a:rPr>
              <a:t>არსებულ</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ღია</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რისკის</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პოზიცია</a:t>
            </a:r>
            <a:r>
              <a:rPr lang="ka-GE" sz="1300" kern="100" dirty="0">
                <a:latin typeface="Sylfaen" panose="010A0502050306030303" pitchFamily="18" charset="0"/>
                <a:ea typeface="Aptos" panose="020B0004020202020204" pitchFamily="34" charset="0"/>
                <a:cs typeface="Sylfaen" panose="010A0502050306030303" pitchFamily="18" charset="0"/>
              </a:rPr>
              <a:t>სთან მიმართებით </a:t>
            </a:r>
            <a:r>
              <a:rPr lang="en-US" sz="1300" kern="100" dirty="0" err="1">
                <a:latin typeface="Sylfaen" panose="010A0502050306030303" pitchFamily="18" charset="0"/>
                <a:ea typeface="Aptos" panose="020B0004020202020204" pitchFamily="34" charset="0"/>
                <a:cs typeface="Sylfaen" panose="010A0502050306030303" pitchFamily="18" charset="0"/>
              </a:rPr>
              <a:t>საპროცენტო</a:t>
            </a:r>
            <a:r>
              <a:rPr lang="en-US" sz="1300" kern="100" dirty="0">
                <a:latin typeface="Sylfaen" panose="010A0502050306030303" pitchFamily="18" charset="0"/>
                <a:ea typeface="Aptos" panose="020B0004020202020204" pitchFamily="34" charset="0"/>
                <a:cs typeface="Sylfaen" panose="010A0502050306030303"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განაკვეთის</a:t>
            </a:r>
            <a:r>
              <a:rPr lang="en-US" sz="1300" kern="100" dirty="0">
                <a:latin typeface="Sylfaen" panose="010A0502050306030303" pitchFamily="18" charset="0"/>
                <a:ea typeface="Aptos" panose="020B0004020202020204" pitchFamily="34" charset="0"/>
                <a:cs typeface="Sylfaen" panose="010A0502050306030303"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ცვლილების</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რისკის</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ka-GE" sz="1300" kern="100" dirty="0">
                <a:latin typeface="Sylfaen" panose="010A0502050306030303" pitchFamily="18" charset="0"/>
                <a:ea typeface="Aptos" panose="020B0004020202020204" pitchFamily="34" charset="0"/>
                <a:cs typeface="Sylfaen" panose="010A0502050306030303" pitchFamily="18" charset="0"/>
              </a:rPr>
              <a:t>შესარბილებლად </a:t>
            </a:r>
            <a:r>
              <a:rPr lang="en-US" sz="1300" kern="100" dirty="0" err="1">
                <a:latin typeface="Sylfaen" panose="010A0502050306030303" pitchFamily="18" charset="0"/>
                <a:ea typeface="Aptos" panose="020B0004020202020204" pitchFamily="34" charset="0"/>
                <a:cs typeface="Sylfaen" panose="010A0502050306030303" pitchFamily="18" charset="0"/>
              </a:rPr>
              <a:t>წარმოებულების</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en-US" sz="1300" kern="100" dirty="0" err="1">
                <a:latin typeface="Sylfaen" panose="010A0502050306030303" pitchFamily="18" charset="0"/>
                <a:ea typeface="Aptos" panose="020B0004020202020204" pitchFamily="34" charset="0"/>
                <a:cs typeface="Sylfaen" panose="010A0502050306030303" pitchFamily="18" charset="0"/>
              </a:rPr>
              <a:t>გამოყენების</a:t>
            </a:r>
            <a:r>
              <a:rPr lang="en-US" sz="1300" kern="100" dirty="0">
                <a:latin typeface="Aptos" panose="020B0004020202020204" pitchFamily="34" charset="0"/>
                <a:ea typeface="Aptos" panose="020B0004020202020204" pitchFamily="34" charset="0"/>
                <a:cs typeface="Times New Roman" panose="02020603050405020304" pitchFamily="18" charset="0"/>
              </a:rPr>
              <a:t> </a:t>
            </a:r>
            <a:r>
              <a:rPr lang="ka-GE" sz="1300" kern="100" dirty="0">
                <a:latin typeface="Sylfaen" panose="010A0502050306030303" pitchFamily="18" charset="0"/>
                <a:ea typeface="Aptos" panose="020B0004020202020204" pitchFamily="34" charset="0"/>
                <a:cs typeface="Sylfaen" panose="010A0502050306030303" pitchFamily="18" charset="0"/>
              </a:rPr>
              <a:t>შედეგის </a:t>
            </a:r>
            <a:r>
              <a:rPr lang="en-US" sz="1300" kern="100" dirty="0" err="1">
                <a:latin typeface="Sylfaen" panose="010A0502050306030303" pitchFamily="18" charset="0"/>
                <a:ea typeface="Aptos" panose="020B0004020202020204" pitchFamily="34" charset="0"/>
                <a:cs typeface="Sylfaen" panose="010A0502050306030303" pitchFamily="18" charset="0"/>
              </a:rPr>
              <a:t>ჩვენება</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8A529687-2B0C-063F-4435-A012DED5582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E5BFFBB-DE71-9E90-3AE2-EDA4A41F6459}"/>
              </a:ext>
            </a:extLst>
          </p:cNvPr>
          <p:cNvSpPr txBox="1"/>
          <p:nvPr/>
        </p:nvSpPr>
        <p:spPr>
          <a:xfrm>
            <a:off x="8119844" y="5776863"/>
            <a:ext cx="37452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a-GE" sz="14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განსახილველი პროექტის მოსალოდნელი გამოქვეყნების თარიღი: </a:t>
            </a:r>
            <a:r>
              <a:rPr kumimoji="0" lang="ka-GE" sz="14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2025 წლის 1-ლი ნახევარი</a:t>
            </a:r>
            <a:endParaRPr kumimoji="0" lang="en-GB" sz="14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8" name="Content Placeholder 4" descr="Daily calendar with solid fill">
            <a:extLst>
              <a:ext uri="{FF2B5EF4-FFF2-40B4-BE49-F238E27FC236}">
                <a16:creationId xmlns:a16="http://schemas.microsoft.com/office/drawing/2014/main" id="{6BD7A71C-15CB-6CA9-2436-0305A0B77F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871" y="5748252"/>
            <a:ext cx="689973" cy="689973"/>
          </a:xfrm>
          <a:prstGeom prst="rect">
            <a:avLst/>
          </a:prstGeom>
        </p:spPr>
      </p:pic>
      <p:sp>
        <p:nvSpPr>
          <p:cNvPr id="11" name="Text Placeholder 3">
            <a:extLst>
              <a:ext uri="{FF2B5EF4-FFF2-40B4-BE49-F238E27FC236}">
                <a16:creationId xmlns:a16="http://schemas.microsoft.com/office/drawing/2014/main" id="{D0DAD2BE-0B9F-E46E-D532-DEAA9DAA7254}"/>
              </a:ext>
            </a:extLst>
          </p:cNvPr>
          <p:cNvSpPr txBox="1">
            <a:spLocks/>
          </p:cNvSpPr>
          <p:nvPr/>
        </p:nvSpPr>
        <p:spPr>
          <a:xfrm>
            <a:off x="7911126" y="2222825"/>
            <a:ext cx="3616846" cy="3093893"/>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800" dirty="0">
              <a:latin typeface="Arial"/>
              <a:cs typeface="Arial"/>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DRM </a:t>
            </a:r>
            <a:r>
              <a:rPr lang="en-US" kern="100" dirty="0" err="1">
                <a:effectLst/>
                <a:latin typeface="Sylfaen" panose="010A0502050306030303" pitchFamily="18" charset="0"/>
                <a:ea typeface="Aptos" panose="020B0004020202020204" pitchFamily="34" charset="0"/>
                <a:cs typeface="Sylfaen" panose="010A0502050306030303" pitchFamily="18" charset="0"/>
              </a:rPr>
              <a:t>მოდელის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აღიარების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შეფასების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წარდგენის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და</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გამჟღავნების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მოთხოვნების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შესახებ</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მიღებული</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საორიენტაციო</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გადაწყვეტილებები</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Sylfaen" panose="010A0502050306030303" pitchFamily="18" charset="0"/>
              </a:rPr>
              <a:t>ჰეჯირების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მოთხოვნების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შესახებ</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ინფორმაციის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მოპოვება</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განსახილველ</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პროექტში</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და</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დანერგვის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შემდგომ</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მიმოხილვაში</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ბასს</a:t>
            </a:r>
            <a:r>
              <a:rPr lang="en-US" kern="100" dirty="0">
                <a:effectLst/>
                <a:latin typeface="Aptos" panose="020B0004020202020204" pitchFamily="34" charset="0"/>
                <a:ea typeface="Aptos" panose="020B0004020202020204" pitchFamily="34" charset="0"/>
                <a:cs typeface="Times New Roman" panose="02020603050405020304" pitchFamily="18" charset="0"/>
              </a:rPr>
              <a:t> 39-</a:t>
            </a:r>
            <a:r>
              <a:rPr lang="en-US" kern="100" dirty="0">
                <a:effectLst/>
                <a:latin typeface="Sylfaen" panose="010A0502050306030303" pitchFamily="18" charset="0"/>
                <a:ea typeface="Aptos" panose="020B0004020202020204" pitchFamily="34" charset="0"/>
                <a:cs typeface="Sylfaen" panose="010A0502050306030303" pitchFamily="18" charset="0"/>
              </a:rPr>
              <a:t>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სავარაუდო</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ჩანაცვლების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შედეგების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შესახებ</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1600" dirty="0">
              <a:solidFill>
                <a:srgbClr val="5F6061"/>
              </a:solidFill>
            </a:endParaRPr>
          </a:p>
          <a:p>
            <a:pPr marL="457200" indent="-457200">
              <a:buFont typeface="Arial" panose="020B0604020202020204" pitchFamily="34" charset="0"/>
              <a:buChar char="•"/>
            </a:pPr>
            <a:endParaRPr lang="en-GB" sz="2800" dirty="0">
              <a:solidFill>
                <a:schemeClr val="accent1"/>
              </a:solidFill>
            </a:endParaRPr>
          </a:p>
        </p:txBody>
      </p:sp>
    </p:spTree>
    <p:extLst>
      <p:ext uri="{BB962C8B-B14F-4D97-AF65-F5344CB8AC3E}">
        <p14:creationId xmlns:p14="http://schemas.microsoft.com/office/powerpoint/2010/main" val="30855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64EDE-B87A-999A-AA15-71EEB9240AE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8D29C5F-BEEC-B728-79A9-C25A3797F7F0}"/>
              </a:ext>
            </a:extLst>
          </p:cNvPr>
          <p:cNvSpPr/>
          <p:nvPr/>
        </p:nvSpPr>
        <p:spPr>
          <a:xfrm>
            <a:off x="4543720" y="2467706"/>
            <a:ext cx="7202079" cy="214200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5D6A862-1B15-5886-F5B9-1C346391F350}"/>
              </a:ext>
            </a:extLst>
          </p:cNvPr>
          <p:cNvSpPr>
            <a:spLocks noGrp="1"/>
          </p:cNvSpPr>
          <p:nvPr>
            <p:ph type="body" sz="quarter" idx="10"/>
          </p:nvPr>
        </p:nvSpPr>
        <p:spPr>
          <a:xfrm>
            <a:off x="1058792" y="1344877"/>
            <a:ext cx="10188575" cy="654191"/>
          </a:xfrm>
        </p:spPr>
        <p:txBody>
          <a:bodyPr/>
          <a:lstStyle/>
          <a:p>
            <a:r>
              <a:rPr lang="ka-GE" altLang="zh-CN" sz="2800" dirty="0"/>
              <a:t>მიმდინარე პროექტები</a:t>
            </a:r>
            <a:r>
              <a:rPr lang="en-GB" altLang="zh-CN" sz="2800" dirty="0"/>
              <a:t>: </a:t>
            </a:r>
            <a:r>
              <a:rPr lang="ka-GE" sz="2800" dirty="0"/>
              <a:t>წილობრივი მეთოდი</a:t>
            </a:r>
            <a:endParaRPr lang="en-GB" sz="2800" dirty="0"/>
          </a:p>
          <a:p>
            <a:endParaRPr lang="en-GB" dirty="0"/>
          </a:p>
          <a:p>
            <a:endParaRPr lang="en-GB" dirty="0"/>
          </a:p>
        </p:txBody>
      </p:sp>
      <p:sp>
        <p:nvSpPr>
          <p:cNvPr id="6" name="Footer Placeholder 5">
            <a:extLst>
              <a:ext uri="{FF2B5EF4-FFF2-40B4-BE49-F238E27FC236}">
                <a16:creationId xmlns:a16="http://schemas.microsoft.com/office/drawing/2014/main" id="{933442DE-139A-5884-9133-D2447755309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3" name="Text Placeholder 4">
            <a:extLst>
              <a:ext uri="{FF2B5EF4-FFF2-40B4-BE49-F238E27FC236}">
                <a16:creationId xmlns:a16="http://schemas.microsoft.com/office/drawing/2014/main" id="{AD758B90-FE71-5AF6-D1AD-A8A613622F9A}"/>
              </a:ext>
            </a:extLst>
          </p:cNvPr>
          <p:cNvSpPr txBox="1">
            <a:spLocks/>
          </p:cNvSpPr>
          <p:nvPr/>
        </p:nvSpPr>
        <p:spPr>
          <a:xfrm>
            <a:off x="4694549" y="2505414"/>
            <a:ext cx="6815580" cy="1793209"/>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2000" b="1" dirty="0">
                <a:solidFill>
                  <a:schemeClr val="accent1"/>
                </a:solidFill>
                <a:latin typeface="Arial"/>
                <a:cs typeface="Arial"/>
              </a:rPr>
              <a:t>წინადადებები</a:t>
            </a:r>
            <a:endParaRPr lang="en-GB" sz="2000" b="1" dirty="0">
              <a:solidFill>
                <a:schemeClr val="accent1"/>
              </a:solidFill>
              <a:latin typeface="Arial"/>
              <a:cs typeface="Arial"/>
            </a:endParaRPr>
          </a:p>
          <a:p>
            <a:pPr marL="342900" lvl="0" indent="-342900" algn="just">
              <a:lnSpc>
                <a:spcPct val="107000"/>
              </a:lnSpc>
              <a:spcAft>
                <a:spcPts val="800"/>
              </a:spcAft>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სტანდარტის შევსება</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და</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მკაფიო</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განმარტება</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თუ</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როგორ</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იქნეს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გამოყენებული</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აღრიცხვის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წილობრივი</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მეთოდი</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Sylfaen" panose="010A0502050306030303" pitchFamily="18" charset="0"/>
              </a:rPr>
              <a:t>გამჟღავნების</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ახალი</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მოთხოვნების</a:t>
            </a:r>
            <a:r>
              <a:rPr lang="en-US" kern="100" dirty="0">
                <a:effectLst/>
                <a:latin typeface="Sylfaen" panose="010A0502050306030303" pitchFamily="18" charset="0"/>
                <a:ea typeface="Aptos" panose="020B0004020202020204" pitchFamily="34" charset="0"/>
                <a:cs typeface="Sylfaen" panose="010A0502050306030303" pitchFamily="18" charset="0"/>
              </a:rPr>
              <a:t> </a:t>
            </a:r>
            <a:r>
              <a:rPr lang="en-US" kern="100" dirty="0" err="1">
                <a:effectLst/>
                <a:latin typeface="Sylfaen" panose="010A0502050306030303" pitchFamily="18" charset="0"/>
                <a:ea typeface="Aptos" panose="020B0004020202020204" pitchFamily="34" charset="0"/>
                <a:cs typeface="Sylfaen" panose="010A0502050306030303" pitchFamily="18" charset="0"/>
              </a:rPr>
              <a:t>დანერგვა</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მეკავშირე</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ერთობლივი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საწარმოების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შესახებ</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კომპანიების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მიერ</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მოწოდებული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ინფორმაციის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განსავრცობად</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21">
            <a:extLst>
              <a:ext uri="{FF2B5EF4-FFF2-40B4-BE49-F238E27FC236}">
                <a16:creationId xmlns:a16="http://schemas.microsoft.com/office/drawing/2014/main" id="{BEAF61D8-FC11-038F-9155-C624FD3F649E}"/>
              </a:ext>
            </a:extLst>
          </p:cNvPr>
          <p:cNvSpPr txBox="1">
            <a:spLocks/>
          </p:cNvSpPr>
          <p:nvPr/>
        </p:nvSpPr>
        <p:spPr>
          <a:xfrm>
            <a:off x="958107" y="2471893"/>
            <a:ext cx="3519625" cy="2024693"/>
          </a:xfrm>
          <a:prstGeom prst="rect">
            <a:avLst/>
          </a:prstGeom>
          <a:noFill/>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kumimoji="0" lang="ka-GE" sz="1400" b="1" i="0" u="none" strike="noStrike" kern="1200" cap="none" spc="0" normalizeH="0" baseline="0" noProof="0" dirty="0">
                <a:ln>
                  <a:noFill/>
                </a:ln>
                <a:solidFill>
                  <a:schemeClr val="tx1"/>
                </a:solidFill>
                <a:effectLst/>
                <a:uLnTx/>
                <a:uFillTx/>
                <a:latin typeface="Arial"/>
                <a:cs typeface="Arial"/>
              </a:rPr>
              <a:t>პროექტის ამოცანები</a:t>
            </a:r>
            <a:endParaRPr kumimoji="0" lang="en-GB" sz="1400" b="1" i="0" u="none" strike="noStrike" kern="1200" cap="none" spc="0" normalizeH="0" baseline="0" noProof="0" dirty="0">
              <a:ln>
                <a:noFill/>
              </a:ln>
              <a:solidFill>
                <a:schemeClr val="tx1"/>
              </a:solidFill>
              <a:effectLst/>
              <a:uLnTx/>
              <a:uFillTx/>
              <a:latin typeface="Arial"/>
              <a:cs typeface="Arial"/>
            </a:endParaRPr>
          </a:p>
          <a:p>
            <a:pPr marL="342900" lvl="0" indent="-342900">
              <a:lnSpc>
                <a:spcPct val="107000"/>
              </a:lnSpc>
              <a:spcAft>
                <a:spcPts val="800"/>
              </a:spcAft>
              <a:buFont typeface="Arial" panose="020B0604020202020204" pitchFamily="34" charset="0"/>
              <a:buChar char="•"/>
              <a:tabLst>
                <a:tab pos="457200" algn="l"/>
              </a:tabLst>
            </a:pP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პრაქტიკ</a:t>
            </a:r>
            <a:r>
              <a:rPr lang="ka-GE" sz="1400" kern="100" dirty="0">
                <a:solidFill>
                  <a:schemeClr val="tx1"/>
                </a:solidFill>
                <a:effectLst/>
                <a:latin typeface="Sylfaen" panose="010A0502050306030303" pitchFamily="18" charset="0"/>
                <a:ea typeface="Aptos" panose="020B0004020202020204" pitchFamily="34" charset="0"/>
                <a:cs typeface="Sylfaen" panose="010A0502050306030303" pitchFamily="18" charset="0"/>
              </a:rPr>
              <a:t>ის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მრავალფეროვნების</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შემცირება</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განაცხადის</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კითხვებზე</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პასუხის</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გაცემით</a:t>
            </a:r>
            <a:endPar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ბასს</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28-</a:t>
            </a:r>
            <a:r>
              <a:rPr lang="en-US" sz="1400" kern="100" dirty="0">
                <a:solidFill>
                  <a:schemeClr val="tx1"/>
                </a:solidFill>
                <a:effectLst/>
                <a:latin typeface="Sylfaen" panose="010A0502050306030303" pitchFamily="18" charset="0"/>
                <a:ea typeface="Aptos" panose="020B0004020202020204" pitchFamily="34" charset="0"/>
                <a:cs typeface="Times New Roman" panose="02020603050405020304" pitchFamily="18" charset="0"/>
              </a:rPr>
              <a:t>ის</a:t>
            </a:r>
            <a:r>
              <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r>
              <a:rPr lang="en-US" sz="1400" i="1"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ინვესტიციები</a:t>
            </a:r>
            <a:r>
              <a:rPr lang="en-US" sz="14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მეკავშირე</a:t>
            </a:r>
            <a:r>
              <a:rPr lang="en-US" sz="14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და</a:t>
            </a:r>
            <a:r>
              <a:rPr lang="en-US" sz="14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ერთობლივ</a:t>
            </a:r>
            <a:r>
              <a:rPr lang="en-US" sz="14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1400" i="1"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საწარმოებში</a:t>
            </a:r>
            <a:r>
              <a:rPr lang="en-US" sz="1400" i="1" kern="100" dirty="0">
                <a:solidFill>
                  <a:schemeClr val="tx1"/>
                </a:solidFill>
                <a:effectLst/>
                <a:latin typeface="Sylfaen" panose="010A0502050306030303" pitchFamily="18" charset="0"/>
                <a:ea typeface="Aptos" panose="020B0004020202020204" pitchFamily="34" charset="0"/>
                <a:cs typeface="Sylfaen" panose="010A0502050306030303"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აღქმის</a:t>
            </a:r>
            <a:r>
              <a:rPr lang="en-US" sz="1400" kern="100" dirty="0">
                <a:solidFill>
                  <a:schemeClr val="tx1"/>
                </a:solidFill>
                <a:effectLst/>
                <a:latin typeface="Sylfaen" panose="010A0502050306030303" pitchFamily="18" charset="0"/>
                <a:ea typeface="Aptos" panose="020B0004020202020204" pitchFamily="34" charset="0"/>
                <a:cs typeface="Sylfaen" panose="010A0502050306030303" pitchFamily="18" charset="0"/>
              </a:rPr>
              <a:t> </a:t>
            </a:r>
            <a:r>
              <a:rPr lang="en-US" sz="1400" kern="100" dirty="0" err="1">
                <a:solidFill>
                  <a:schemeClr val="tx1"/>
                </a:solidFill>
                <a:effectLst/>
                <a:latin typeface="Sylfaen" panose="010A0502050306030303" pitchFamily="18" charset="0"/>
                <a:ea typeface="Aptos" panose="020B0004020202020204" pitchFamily="34" charset="0"/>
                <a:cs typeface="Sylfaen" panose="010A0502050306030303" pitchFamily="18" charset="0"/>
              </a:rPr>
              <a:t>გაუმჯობესება</a:t>
            </a:r>
            <a:endPar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A8BCED-5CCD-EA24-267F-D1FD5F3A4520}"/>
              </a:ext>
            </a:extLst>
          </p:cNvPr>
          <p:cNvSpPr/>
          <p:nvPr/>
        </p:nvSpPr>
        <p:spPr>
          <a:xfrm>
            <a:off x="5891753" y="5354425"/>
            <a:ext cx="5854045" cy="12066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7" name="Text Placeholder 4">
            <a:extLst>
              <a:ext uri="{FF2B5EF4-FFF2-40B4-BE49-F238E27FC236}">
                <a16:creationId xmlns:a16="http://schemas.microsoft.com/office/drawing/2014/main" id="{EACBF72A-628C-97CD-141F-10F1E52869E2}"/>
              </a:ext>
            </a:extLst>
          </p:cNvPr>
          <p:cNvSpPr txBox="1">
            <a:spLocks/>
          </p:cNvSpPr>
          <p:nvPr/>
        </p:nvSpPr>
        <p:spPr>
          <a:xfrm>
            <a:off x="6976523" y="5406364"/>
            <a:ext cx="4769275" cy="973181"/>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კომენტარების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მიწოდების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პერიოდი</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200" kern="100" dirty="0">
                <a:effectLst/>
                <a:latin typeface="Sylfaen" panose="010A0502050306030303" pitchFamily="18" charset="0"/>
                <a:ea typeface="Aptos" panose="020B0004020202020204" pitchFamily="34" charset="0"/>
                <a:cs typeface="Sylfaen" panose="010A0502050306030303" pitchFamily="18" charset="0"/>
              </a:rPr>
              <a:t>განსახილველ პროექტთან დაკავშირებით </a:t>
            </a:r>
            <a:r>
              <a:rPr lang="ka-GE" sz="12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hlinkClick r:id="rId2"/>
              </a:rPr>
              <a:t>აღრიცხვის წილობრივი</a:t>
            </a:r>
            <a:r>
              <a:rPr lang="ka-GE"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a:t>
            </a:r>
            <a:r>
              <a:rPr lang="ka-GE" sz="12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hlinkClick r:id="rId2"/>
              </a:rPr>
              <a:t>მეთოდი</a:t>
            </a:r>
            <a:r>
              <a:rPr lang="en-GB"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a:t>
            </a:r>
            <a:r>
              <a:rPr lang="en-GB" sz="1200" i="1"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ბასს</a:t>
            </a:r>
            <a:r>
              <a:rPr lang="en-GB" sz="1200" i="1"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28 </a:t>
            </a:r>
            <a:r>
              <a:rPr lang="en-GB" sz="1200" i="0"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ინვესტიციები</a:t>
            </a:r>
            <a:r>
              <a:rPr lang="en-GB" sz="1200" i="0"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0"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მეკავშირე</a:t>
            </a:r>
            <a:r>
              <a:rPr lang="en-GB" sz="1200" i="0"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0"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და</a:t>
            </a:r>
            <a:r>
              <a:rPr lang="en-GB" sz="1200" i="0"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0"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ერთობლივ</a:t>
            </a:r>
            <a:r>
              <a:rPr lang="en-GB" sz="1200" i="0"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0"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საწარმოებში</a:t>
            </a:r>
            <a:r>
              <a:rPr lang="en-GB" sz="1200" i="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a:t>
            </a:r>
            <a:r>
              <a:rPr lang="en-GB"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a:t>
            </a:r>
            <a:r>
              <a:rPr lang="en-GB" sz="1200" i="1" u="sng"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გადამუშავებულია</a:t>
            </a:r>
            <a:r>
              <a:rPr lang="en-GB" sz="1200" i="1" u="sng"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hlinkClick r:id="rId2"/>
              </a:rPr>
              <a:t> </a:t>
            </a:r>
            <a:r>
              <a:rPr lang="en-GB"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202x)</a:t>
            </a:r>
            <a:r>
              <a:rPr lang="ka-GE"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a:t>
            </a:r>
            <a:r>
              <a:rPr lang="en-GB" sz="12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2"/>
              </a:rPr>
              <a:t> </a:t>
            </a:r>
            <a:r>
              <a:rPr lang="ka-GE" sz="1200" kern="100" dirty="0">
                <a:effectLst/>
                <a:latin typeface="Sylfaen" panose="010A0502050306030303" pitchFamily="18" charset="0"/>
                <a:ea typeface="Aptos" panose="020B0004020202020204" pitchFamily="34" charset="0"/>
                <a:cs typeface="Sylfaen" panose="010A0502050306030303" pitchFamily="18" charset="0"/>
              </a:rPr>
              <a:t>ღიაა</a:t>
            </a:r>
            <a:r>
              <a:rPr lang="ka-GE" sz="12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200" b="1" kern="100" dirty="0">
                <a:effectLst/>
                <a:latin typeface="Aptos" panose="020B0004020202020204" pitchFamily="34" charset="0"/>
                <a:ea typeface="Aptos" panose="020B0004020202020204" pitchFamily="34" charset="0"/>
                <a:cs typeface="Times New Roman" panose="02020603050405020304" pitchFamily="18" charset="0"/>
              </a:rPr>
              <a:t>2025 </a:t>
            </a:r>
            <a:r>
              <a:rPr lang="en-GB" sz="1200" b="1" kern="100" dirty="0" err="1">
                <a:effectLst/>
                <a:latin typeface="Sylfaen" panose="010A0502050306030303" pitchFamily="18" charset="0"/>
                <a:ea typeface="Aptos" panose="020B0004020202020204" pitchFamily="34" charset="0"/>
                <a:cs typeface="Times New Roman" panose="02020603050405020304" pitchFamily="18" charset="0"/>
              </a:rPr>
              <a:t>წლის</a:t>
            </a:r>
            <a:r>
              <a:rPr lang="en-GB" sz="1200" b="1" kern="100" dirty="0">
                <a:effectLst/>
                <a:latin typeface="Sylfaen" panose="010A0502050306030303" pitchFamily="18" charset="0"/>
                <a:ea typeface="Aptos" panose="020B0004020202020204" pitchFamily="34" charset="0"/>
                <a:cs typeface="Times New Roman" panose="02020603050405020304" pitchFamily="18" charset="0"/>
              </a:rPr>
              <a:t> 20 </a:t>
            </a:r>
            <a:r>
              <a:rPr lang="en-GB" sz="1200" b="1" kern="100" dirty="0" err="1">
                <a:effectLst/>
                <a:latin typeface="Sylfaen" panose="010A0502050306030303" pitchFamily="18" charset="0"/>
                <a:ea typeface="Aptos" panose="020B0004020202020204" pitchFamily="34" charset="0"/>
                <a:cs typeface="Times New Roman" panose="02020603050405020304" pitchFamily="18" charset="0"/>
              </a:rPr>
              <a:t>იანვრამდე</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2800" dirty="0">
              <a:solidFill>
                <a:schemeClr val="accent2"/>
              </a:solidFill>
            </a:endParaRPr>
          </a:p>
        </p:txBody>
      </p:sp>
      <p:pic>
        <p:nvPicPr>
          <p:cNvPr id="11" name="Graphic 10" descr="Mailbox with solid fill">
            <a:extLst>
              <a:ext uri="{FF2B5EF4-FFF2-40B4-BE49-F238E27FC236}">
                <a16:creationId xmlns:a16="http://schemas.microsoft.com/office/drawing/2014/main" id="{46A40179-C421-4A48-4395-7C2F4C9F9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4778" y="5576050"/>
            <a:ext cx="755703" cy="755703"/>
          </a:xfrm>
          <a:prstGeom prst="rect">
            <a:avLst/>
          </a:prstGeom>
        </p:spPr>
      </p:pic>
    </p:spTree>
    <p:extLst>
      <p:ext uri="{BB962C8B-B14F-4D97-AF65-F5344CB8AC3E}">
        <p14:creationId xmlns:p14="http://schemas.microsoft.com/office/powerpoint/2010/main" val="4557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C58D-9613-1BAB-85CE-7D035BD57B8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55E2F3C-37C6-753A-8ACA-DABB533BD471}"/>
              </a:ext>
            </a:extLst>
          </p:cNvPr>
          <p:cNvSpPr/>
          <p:nvPr/>
        </p:nvSpPr>
        <p:spPr>
          <a:xfrm>
            <a:off x="4316826" y="4818833"/>
            <a:ext cx="7461053" cy="179688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F5825A6-CABE-2B23-D46C-82A1D9A36993}"/>
              </a:ext>
            </a:extLst>
          </p:cNvPr>
          <p:cNvSpPr/>
          <p:nvPr/>
        </p:nvSpPr>
        <p:spPr>
          <a:xfrm>
            <a:off x="4359471" y="1895891"/>
            <a:ext cx="7461053" cy="280452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BB79F5A3-22C9-449E-DFE7-31DFB2C13718}"/>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18</a:t>
            </a:fld>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3091A75-92FB-00FD-BD9B-62CFDE29EDD0}"/>
              </a:ext>
            </a:extLst>
          </p:cNvPr>
          <p:cNvSpPr>
            <a:spLocks noGrp="1"/>
          </p:cNvSpPr>
          <p:nvPr>
            <p:ph type="title"/>
          </p:nvPr>
        </p:nvSpPr>
        <p:spPr>
          <a:xfrm>
            <a:off x="844220" y="797492"/>
            <a:ext cx="10897260" cy="768823"/>
          </a:xfrm>
        </p:spPr>
        <p:txBody>
          <a:bodyPr/>
          <a:lstStyle/>
          <a:p>
            <a:br>
              <a:rPr lang="ka-GE" altLang="zh-CN" sz="2000" dirty="0"/>
            </a:br>
            <a:r>
              <a:rPr lang="ka-GE" altLang="zh-CN" sz="2000" dirty="0"/>
              <a:t>მიმდინარე პროექტები</a:t>
            </a:r>
            <a:r>
              <a:rPr lang="en-GB" altLang="zh-CN" sz="2000" dirty="0"/>
              <a:t>: </a:t>
            </a:r>
            <a:r>
              <a:rPr lang="ka-GE" sz="2000" dirty="0"/>
              <a:t>საწარმოთა გაერთიანება</a:t>
            </a:r>
            <a:r>
              <a:rPr lang="en-GB" sz="2000" dirty="0"/>
              <a:t>—</a:t>
            </a:r>
            <a:r>
              <a:rPr lang="ka-GE" sz="2000" dirty="0"/>
              <a:t>განმარტებითი შენიშვნები</a:t>
            </a:r>
            <a:r>
              <a:rPr lang="en-GB" sz="2000" dirty="0"/>
              <a:t>, </a:t>
            </a:r>
            <a:r>
              <a:rPr lang="ka-GE" sz="2000" dirty="0"/>
              <a:t>გუდვილი და გაუფასურება</a:t>
            </a:r>
            <a:endParaRPr lang="en-GB" sz="2000" dirty="0"/>
          </a:p>
        </p:txBody>
      </p:sp>
      <p:sp>
        <p:nvSpPr>
          <p:cNvPr id="8" name="Rectangle 7">
            <a:extLst>
              <a:ext uri="{FF2B5EF4-FFF2-40B4-BE49-F238E27FC236}">
                <a16:creationId xmlns:a16="http://schemas.microsoft.com/office/drawing/2014/main" id="{C0E2EDA0-8C03-FE0A-E0E7-C55B133D5ACE}"/>
              </a:ext>
            </a:extLst>
          </p:cNvPr>
          <p:cNvSpPr/>
          <p:nvPr/>
        </p:nvSpPr>
        <p:spPr>
          <a:xfrm>
            <a:off x="923264" y="5985855"/>
            <a:ext cx="2820061" cy="257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a:extLst>
              <a:ext uri="{FF2B5EF4-FFF2-40B4-BE49-F238E27FC236}">
                <a16:creationId xmlns:a16="http://schemas.microsoft.com/office/drawing/2014/main" id="{A4CDC3F1-6DC3-E4A3-98BC-B68BEA24F74A}"/>
              </a:ext>
            </a:extLst>
          </p:cNvPr>
          <p:cNvSpPr txBox="1">
            <a:spLocks/>
          </p:cNvSpPr>
          <p:nvPr/>
        </p:nvSpPr>
        <p:spPr>
          <a:xfrm>
            <a:off x="449482" y="1895891"/>
            <a:ext cx="3576020" cy="170718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t>პროექტის ამოცანა</a:t>
            </a:r>
            <a:endParaRPr lang="en-GB" b="1" dirty="0"/>
          </a:p>
          <a:p>
            <a:pPr algn="just"/>
            <a:r>
              <a:rPr lang="ka-GE" sz="1600" dirty="0"/>
              <a:t>ინფორმაციის გაუმჯობესება რომელსაც კომპანიები წარადგენენ თავისი შესყიდვების შესახებ გონივრული ხარჯით</a:t>
            </a:r>
            <a:endParaRPr lang="en-GB" sz="1600" dirty="0"/>
          </a:p>
        </p:txBody>
      </p:sp>
      <p:sp>
        <p:nvSpPr>
          <p:cNvPr id="14" name="Text Placeholder 3">
            <a:extLst>
              <a:ext uri="{FF2B5EF4-FFF2-40B4-BE49-F238E27FC236}">
                <a16:creationId xmlns:a16="http://schemas.microsoft.com/office/drawing/2014/main" id="{9BF12FE5-D1A6-B0E3-5391-ABC42E3DCB80}"/>
              </a:ext>
            </a:extLst>
          </p:cNvPr>
          <p:cNvSpPr txBox="1">
            <a:spLocks/>
          </p:cNvSpPr>
          <p:nvPr/>
        </p:nvSpPr>
        <p:spPr>
          <a:xfrm>
            <a:off x="5203581" y="1481529"/>
            <a:ext cx="7035677" cy="43062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800" b="1" dirty="0">
                <a:solidFill>
                  <a:schemeClr val="accent1"/>
                </a:solidFill>
              </a:rPr>
              <a:t>ფასს 3 -თან დაკავშირებით შემოთავაზებული ცვლილებები</a:t>
            </a:r>
            <a:endParaRPr lang="en-GB" sz="1800" b="1" i="1" dirty="0">
              <a:solidFill>
                <a:schemeClr val="accent1"/>
              </a:solidFill>
            </a:endParaRPr>
          </a:p>
        </p:txBody>
      </p:sp>
      <p:sp>
        <p:nvSpPr>
          <p:cNvPr id="15" name="Text Placeholder 4">
            <a:extLst>
              <a:ext uri="{FF2B5EF4-FFF2-40B4-BE49-F238E27FC236}">
                <a16:creationId xmlns:a16="http://schemas.microsoft.com/office/drawing/2014/main" id="{0E136E93-41BA-B2E7-910E-A49F3F89D568}"/>
              </a:ext>
            </a:extLst>
          </p:cNvPr>
          <p:cNvSpPr txBox="1">
            <a:spLocks/>
          </p:cNvSpPr>
          <p:nvPr/>
        </p:nvSpPr>
        <p:spPr>
          <a:xfrm>
            <a:off x="517539" y="4653511"/>
            <a:ext cx="2699424" cy="1208151"/>
          </a:xfrm>
          <a:prstGeom prst="rect">
            <a:avLst/>
          </a:prstGeom>
        </p:spPr>
        <p:txBody>
          <a:bodyPr wrap="square" lIns="0" tIns="0" rIns="0" bIns="0" numCol="1" spcCol="54000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b="1" dirty="0">
                <a:solidFill>
                  <a:schemeClr val="accent2"/>
                </a:solidFill>
                <a:latin typeface="Arial"/>
                <a:cs typeface="Arial"/>
              </a:rPr>
              <a:t>რა მოხდება შემდეგ</a:t>
            </a:r>
            <a:endParaRPr lang="en-GB" b="1" dirty="0">
              <a:solidFill>
                <a:schemeClr val="accent2"/>
              </a:solidFill>
              <a:latin typeface="Arial"/>
              <a:cs typeface="Arial"/>
            </a:endParaRPr>
          </a:p>
          <a:p>
            <a:r>
              <a:rPr lang="ka-GE" sz="1800" dirty="0">
                <a:latin typeface="Arial"/>
                <a:cs typeface="Arial"/>
              </a:rPr>
              <a:t>გამოხმაურების განხილვა</a:t>
            </a:r>
            <a:r>
              <a:rPr lang="en-GB" sz="1800" dirty="0">
                <a:latin typeface="Arial"/>
                <a:cs typeface="Arial"/>
              </a:rPr>
              <a:t> </a:t>
            </a:r>
            <a:r>
              <a:rPr lang="ka-GE" sz="1800" dirty="0">
                <a:latin typeface="Arial"/>
                <a:cs typeface="Arial"/>
                <a:hlinkClick r:id="rId3"/>
              </a:rPr>
              <a:t>განსახილველი პროექტის შესახებ</a:t>
            </a:r>
            <a:endParaRPr lang="en-GB" sz="1800" dirty="0">
              <a:latin typeface="Arial"/>
              <a:cs typeface="Arial"/>
              <a:hlinkClick r:id="rId3"/>
            </a:endParaRPr>
          </a:p>
        </p:txBody>
      </p:sp>
      <p:sp>
        <p:nvSpPr>
          <p:cNvPr id="6" name="TextBox 5">
            <a:extLst>
              <a:ext uri="{FF2B5EF4-FFF2-40B4-BE49-F238E27FC236}">
                <a16:creationId xmlns:a16="http://schemas.microsoft.com/office/drawing/2014/main" id="{9C7FD213-E60C-3C0A-C655-048ED7B58BBB}"/>
              </a:ext>
            </a:extLst>
          </p:cNvPr>
          <p:cNvSpPr txBox="1"/>
          <p:nvPr/>
        </p:nvSpPr>
        <p:spPr>
          <a:xfrm>
            <a:off x="4921299" y="2170735"/>
            <a:ext cx="6753161" cy="2341410"/>
          </a:xfrm>
          <a:prstGeom prst="rect">
            <a:avLst/>
          </a:prstGeom>
          <a:noFill/>
        </p:spPr>
        <p:txBody>
          <a:bodyPr wrap="square" rtlCol="0">
            <a:spAutoFit/>
          </a:bodyPr>
          <a:lstStyle/>
          <a:p>
            <a:pPr>
              <a:lnSpc>
                <a:spcPct val="107000"/>
              </a:lnSpc>
              <a:spcAft>
                <a:spcPts val="800"/>
              </a:spcAft>
            </a:pPr>
            <a:r>
              <a:rPr lang="ka-GE" sz="1700" kern="100" dirty="0">
                <a:effectLst/>
                <a:latin typeface="Sylfaen" panose="010A0502050306030303" pitchFamily="18" charset="0"/>
                <a:ea typeface="Aptos" panose="020B0004020202020204" pitchFamily="34" charset="0"/>
                <a:cs typeface="Sylfaen" panose="010A0502050306030303" pitchFamily="18" charset="0"/>
              </a:rPr>
              <a:t>ხელმძღვანელობის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მიერ</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განხილული</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ინფორმაციის გამჟღავნება</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b="1" kern="100" dirty="0">
                <a:effectLst/>
                <a:latin typeface="Sylfaen" panose="010A0502050306030303" pitchFamily="18" charset="0"/>
                <a:ea typeface="Aptos" panose="020B0004020202020204" pitchFamily="34" charset="0"/>
                <a:cs typeface="Sylfaen" panose="010A0502050306030303" pitchFamily="18" charset="0"/>
              </a:rPr>
              <a:t>სტრატეგიული</a:t>
            </a:r>
            <a:r>
              <a:rPr lang="ka-GE" sz="1700" b="1"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b="1" kern="100" dirty="0">
                <a:effectLst/>
                <a:latin typeface="Sylfaen" panose="010A0502050306030303" pitchFamily="18" charset="0"/>
                <a:ea typeface="Aptos" panose="020B0004020202020204" pitchFamily="34" charset="0"/>
                <a:cs typeface="Sylfaen" panose="010A0502050306030303" pitchFamily="18" charset="0"/>
              </a:rPr>
              <a:t>ბიზნეს</a:t>
            </a:r>
            <a:r>
              <a:rPr lang="ka-GE" sz="1700" b="1"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b="1" kern="100" dirty="0">
                <a:effectLst/>
                <a:latin typeface="Sylfaen" panose="010A0502050306030303" pitchFamily="18" charset="0"/>
                <a:ea typeface="Aptos" panose="020B0004020202020204" pitchFamily="34" charset="0"/>
                <a:cs typeface="Sylfaen" panose="010A0502050306030303" pitchFamily="18" charset="0"/>
              </a:rPr>
              <a:t>გაერთიანების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საქმიანობის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შესახებ</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ka-GE" sz="1700" kern="100" dirty="0">
                <a:effectLst/>
                <a:latin typeface="Sylfaen" panose="010A0502050306030303" pitchFamily="18" charset="0"/>
                <a:ea typeface="Aptos" panose="020B0004020202020204" pitchFamily="34" charset="0"/>
                <a:cs typeface="Sylfaen" panose="010A0502050306030303" pitchFamily="18" charset="0"/>
              </a:rPr>
              <a:t>რაოდენობრივი</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ინფორმაციის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გამჟღავნება</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შეძენის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წელს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მოსალოდნელი</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სინერგიების</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700" kern="100" dirty="0">
                <a:effectLst/>
                <a:latin typeface="Sylfaen" panose="010A0502050306030303" pitchFamily="18" charset="0"/>
                <a:ea typeface="Aptos" panose="020B0004020202020204" pitchFamily="34" charset="0"/>
                <a:cs typeface="Sylfaen" panose="010A0502050306030303" pitchFamily="18" charset="0"/>
              </a:rPr>
              <a:t>შესახებ</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ka-GE" sz="1700" kern="100" dirty="0">
                <a:effectLst/>
                <a:latin typeface="Sylfaen" panose="010A0502050306030303" pitchFamily="18" charset="0"/>
                <a:ea typeface="Aptos" panose="020B0004020202020204" pitchFamily="34" charset="0"/>
                <a:cs typeface="Sylfaen" panose="010A0502050306030303" pitchFamily="18" charset="0"/>
              </a:rPr>
              <a:t>სუბიექტის </a:t>
            </a:r>
            <a:r>
              <a:rPr lang="ka-GE" sz="1700" b="1" kern="100" dirty="0">
                <a:effectLst/>
                <a:latin typeface="Sylfaen" panose="010A0502050306030303" pitchFamily="18" charset="0"/>
                <a:ea typeface="Aptos" panose="020B0004020202020204" pitchFamily="34" charset="0"/>
                <a:cs typeface="Sylfaen" panose="010A0502050306030303" pitchFamily="18" charset="0"/>
              </a:rPr>
              <a:t>გათავისუფლება</a:t>
            </a:r>
            <a:r>
              <a:rPr lang="ka-GE" sz="1700" kern="100" dirty="0">
                <a:effectLst/>
                <a:latin typeface="Sylfaen" panose="010A0502050306030303" pitchFamily="18" charset="0"/>
                <a:ea typeface="Aptos" panose="020B0004020202020204" pitchFamily="34" charset="0"/>
                <a:cs typeface="Sylfaen" panose="010A0502050306030303" pitchFamily="18" charset="0"/>
              </a:rPr>
              <a:t> კონკრეტულ გარემოებებში ზოგიერთი ინფორმაციის გამჟღავნებისგან </a:t>
            </a:r>
            <a:r>
              <a:rPr lang="ka-GE" sz="17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r>
              <a:rPr lang="ka-GE" sz="1700" dirty="0">
                <a:effectLst/>
                <a:latin typeface="Sylfaen" panose="010A0502050306030303" pitchFamily="18" charset="0"/>
                <a:ea typeface="Aptos" panose="020B0004020202020204" pitchFamily="34" charset="0"/>
                <a:cs typeface="Sylfaen" panose="010A0502050306030303" pitchFamily="18" charset="0"/>
              </a:rPr>
              <a:t>ფასს</a:t>
            </a:r>
            <a:r>
              <a:rPr lang="ka-GE" sz="1700" dirty="0">
                <a:effectLst/>
                <a:latin typeface="Aptos" panose="020B0004020202020204" pitchFamily="34" charset="0"/>
                <a:ea typeface="Aptos" panose="020B0004020202020204" pitchFamily="34" charset="0"/>
                <a:cs typeface="Times New Roman" panose="02020603050405020304" pitchFamily="18" charset="0"/>
              </a:rPr>
              <a:t> 3-</a:t>
            </a:r>
            <a:r>
              <a:rPr lang="ka-GE" sz="1700" dirty="0">
                <a:effectLst/>
                <a:latin typeface="Sylfaen" panose="010A0502050306030303" pitchFamily="18" charset="0"/>
                <a:ea typeface="Aptos" panose="020B0004020202020204" pitchFamily="34" charset="0"/>
                <a:cs typeface="Sylfaen" panose="010A0502050306030303" pitchFamily="18" charset="0"/>
              </a:rPr>
              <a:t>ის</a:t>
            </a:r>
            <a:r>
              <a:rPr lang="ka-GE" sz="1700" dirty="0">
                <a:effectLst/>
                <a:latin typeface="Aptos" panose="020B0004020202020204" pitchFamily="34" charset="0"/>
                <a:ea typeface="Aptos" panose="020B0004020202020204" pitchFamily="34" charset="0"/>
                <a:cs typeface="Times New Roman" panose="02020603050405020304" pitchFamily="18" charset="0"/>
              </a:rPr>
              <a:t> </a:t>
            </a:r>
            <a:r>
              <a:rPr lang="ka-GE" sz="1700" dirty="0">
                <a:effectLst/>
                <a:latin typeface="Sylfaen" panose="010A0502050306030303" pitchFamily="18" charset="0"/>
                <a:ea typeface="Aptos" panose="020B0004020202020204" pitchFamily="34" charset="0"/>
                <a:cs typeface="Sylfaen" panose="010A0502050306030303" pitchFamily="18" charset="0"/>
              </a:rPr>
              <a:t>გამჟღავნების</a:t>
            </a:r>
            <a:r>
              <a:rPr lang="ka-GE" sz="1700" dirty="0">
                <a:effectLst/>
                <a:latin typeface="Aptos" panose="020B0004020202020204" pitchFamily="34" charset="0"/>
                <a:ea typeface="Aptos" panose="020B0004020202020204" pitchFamily="34" charset="0"/>
                <a:cs typeface="Times New Roman" panose="02020603050405020304" pitchFamily="18" charset="0"/>
              </a:rPr>
              <a:t> </a:t>
            </a:r>
            <a:r>
              <a:rPr lang="ka-GE" sz="1700" dirty="0">
                <a:effectLst/>
                <a:latin typeface="Sylfaen" panose="010A0502050306030303" pitchFamily="18" charset="0"/>
                <a:ea typeface="Aptos" panose="020B0004020202020204" pitchFamily="34" charset="0"/>
                <a:cs typeface="Sylfaen" panose="010A0502050306030303" pitchFamily="18" charset="0"/>
              </a:rPr>
              <a:t>მოთხოვნების სხვა გაუმჯობესება</a:t>
            </a:r>
            <a:endParaRPr lang="en-GB" sz="1700" kern="1200" dirty="0">
              <a:solidFill>
                <a:schemeClr val="tx1"/>
              </a:solidFill>
              <a:latin typeface="Arial" panose="020B0604020202020204" pitchFamily="34" charset="0"/>
              <a:cs typeface="Arial" panose="020B0604020202020204" pitchFamily="34" charset="0"/>
            </a:endParaRPr>
          </a:p>
        </p:txBody>
      </p:sp>
      <p:pic>
        <p:nvPicPr>
          <p:cNvPr id="7" name="Graphic 6" descr="Miscellaneous with solid fill">
            <a:extLst>
              <a:ext uri="{FF2B5EF4-FFF2-40B4-BE49-F238E27FC236}">
                <a16:creationId xmlns:a16="http://schemas.microsoft.com/office/drawing/2014/main" id="{6C49846F-0D0D-3498-3BE1-694F49A1BA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31153" y="4243077"/>
            <a:ext cx="447549" cy="447549"/>
          </a:xfrm>
          <a:prstGeom prst="rect">
            <a:avLst/>
          </a:prstGeom>
        </p:spPr>
      </p:pic>
      <p:pic>
        <p:nvPicPr>
          <p:cNvPr id="16" name="Graphic 15" descr="Shield Tick with solid fill">
            <a:extLst>
              <a:ext uri="{FF2B5EF4-FFF2-40B4-BE49-F238E27FC236}">
                <a16:creationId xmlns:a16="http://schemas.microsoft.com/office/drawing/2014/main" id="{551849C8-BB02-3B7E-C34D-CA51DB0DDF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31153" y="3588023"/>
            <a:ext cx="447549" cy="447549"/>
          </a:xfrm>
          <a:prstGeom prst="rect">
            <a:avLst/>
          </a:prstGeom>
        </p:spPr>
      </p:pic>
      <p:pic>
        <p:nvPicPr>
          <p:cNvPr id="17" name="Graphic 16" descr="Zipper outline">
            <a:extLst>
              <a:ext uri="{FF2B5EF4-FFF2-40B4-BE49-F238E27FC236}">
                <a16:creationId xmlns:a16="http://schemas.microsoft.com/office/drawing/2014/main" id="{D9C654D0-E2DB-5648-5A6F-8C6EBEF498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31153" y="2978085"/>
            <a:ext cx="447549" cy="447549"/>
          </a:xfrm>
          <a:prstGeom prst="rect">
            <a:avLst/>
          </a:prstGeom>
        </p:spPr>
      </p:pic>
      <p:pic>
        <p:nvPicPr>
          <p:cNvPr id="18" name="Graphic 17" descr="Upward trend outline">
            <a:extLst>
              <a:ext uri="{FF2B5EF4-FFF2-40B4-BE49-F238E27FC236}">
                <a16:creationId xmlns:a16="http://schemas.microsoft.com/office/drawing/2014/main" id="{15E0699D-8FBC-A558-21BC-05C2EEAF69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19279" y="2280809"/>
            <a:ext cx="447549" cy="447549"/>
          </a:xfrm>
          <a:prstGeom prst="rect">
            <a:avLst/>
          </a:prstGeom>
        </p:spPr>
      </p:pic>
      <p:sp>
        <p:nvSpPr>
          <p:cNvPr id="19" name="Text Placeholder 3">
            <a:extLst>
              <a:ext uri="{FF2B5EF4-FFF2-40B4-BE49-F238E27FC236}">
                <a16:creationId xmlns:a16="http://schemas.microsoft.com/office/drawing/2014/main" id="{9D4C3B6B-7A18-AD94-4223-7DD17C0E8787}"/>
              </a:ext>
            </a:extLst>
          </p:cNvPr>
          <p:cNvSpPr txBox="1">
            <a:spLocks/>
          </p:cNvSpPr>
          <p:nvPr/>
        </p:nvSpPr>
        <p:spPr>
          <a:xfrm>
            <a:off x="5466735" y="4786938"/>
            <a:ext cx="6579905" cy="43062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800" b="1" dirty="0">
                <a:solidFill>
                  <a:schemeClr val="accent1"/>
                </a:solidFill>
              </a:rPr>
              <a:t>ბასს</a:t>
            </a:r>
            <a:r>
              <a:rPr lang="en-GB" sz="1800" b="1" dirty="0">
                <a:solidFill>
                  <a:schemeClr val="accent1"/>
                </a:solidFill>
              </a:rPr>
              <a:t> 36</a:t>
            </a:r>
            <a:r>
              <a:rPr lang="ka-GE" sz="1800" b="1" dirty="0">
                <a:solidFill>
                  <a:schemeClr val="accent1"/>
                </a:solidFill>
              </a:rPr>
              <a:t>-თან დაკავშირებით შემოთავაზებული ცვლილებები</a:t>
            </a:r>
            <a:endParaRPr lang="en-GB" sz="1800" b="1" i="1" dirty="0">
              <a:solidFill>
                <a:schemeClr val="accent1"/>
              </a:solidFill>
            </a:endParaRPr>
          </a:p>
        </p:txBody>
      </p:sp>
      <p:sp>
        <p:nvSpPr>
          <p:cNvPr id="20" name="TextBox 19">
            <a:extLst>
              <a:ext uri="{FF2B5EF4-FFF2-40B4-BE49-F238E27FC236}">
                <a16:creationId xmlns:a16="http://schemas.microsoft.com/office/drawing/2014/main" id="{C8318299-8DB1-42C1-9922-BD9E4CF33F2C}"/>
              </a:ext>
            </a:extLst>
          </p:cNvPr>
          <p:cNvSpPr txBox="1"/>
          <p:nvPr/>
        </p:nvSpPr>
        <p:spPr>
          <a:xfrm>
            <a:off x="5026076" y="5107610"/>
            <a:ext cx="6994474" cy="1435008"/>
          </a:xfrm>
          <a:prstGeom prst="rect">
            <a:avLst/>
          </a:prstGeom>
          <a:noFill/>
        </p:spPr>
        <p:txBody>
          <a:bodyPr wrap="square" rtlCol="0">
            <a:spAutoFit/>
          </a:bodyPr>
          <a:lstStyle/>
          <a:p>
            <a:pPr>
              <a:lnSpc>
                <a:spcPct val="107000"/>
              </a:lnSpc>
              <a:spcAft>
                <a:spcPts val="800"/>
              </a:spcAft>
            </a:pPr>
            <a:r>
              <a:rPr lang="ka-GE" sz="1400" kern="100" dirty="0">
                <a:effectLst/>
                <a:latin typeface="Sylfaen" panose="010A0502050306030303" pitchFamily="18" charset="0"/>
                <a:ea typeface="Aptos" panose="020B0004020202020204" pitchFamily="34" charset="0"/>
                <a:cs typeface="Sylfaen" panose="010A0502050306030303" pitchFamily="18" charset="0"/>
              </a:rPr>
              <a:t>განმარტება თუ როგორ ანაწილებს სუბიექტი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err="1">
                <a:effectLst/>
                <a:latin typeface="Sylfaen" panose="010A0502050306030303" pitchFamily="18" charset="0"/>
                <a:ea typeface="Aptos" panose="020B0004020202020204" pitchFamily="34" charset="0"/>
                <a:cs typeface="Sylfaen" panose="010A0502050306030303" pitchFamily="18" charset="0"/>
              </a:rPr>
              <a:t>გუდვილს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ფულადი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სახსრების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წარმომქმნელ</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ერთეულებზე</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ka-GE" sz="1400" kern="100" dirty="0">
                <a:effectLst/>
                <a:latin typeface="Sylfaen" panose="010A0502050306030303" pitchFamily="18" charset="0"/>
                <a:ea typeface="Aptos" panose="020B0004020202020204" pitchFamily="34" charset="0"/>
                <a:cs typeface="Sylfaen" panose="010A0502050306030303" pitchFamily="18" charset="0"/>
              </a:rPr>
              <a:t>სუბიექტისგან მოთხოვნა იმისა თუ</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ფულადი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სახსრების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წარმომქმნელი ერთეულის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რომელ</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err="1">
                <a:effectLst/>
                <a:latin typeface="Sylfaen" panose="010A0502050306030303" pitchFamily="18" charset="0"/>
                <a:ea typeface="Aptos" panose="020B0004020202020204" pitchFamily="34" charset="0"/>
                <a:cs typeface="Sylfaen" panose="010A0502050306030303" pitchFamily="18" charset="0"/>
              </a:rPr>
              <a:t>საანგარიშგებო</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სეგმენტში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შედის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გუდვილი</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ka-GE" sz="1400" dirty="0">
                <a:effectLst/>
                <a:latin typeface="Sylfaen" panose="010A0502050306030303" pitchFamily="18" charset="0"/>
                <a:ea typeface="Aptos" panose="020B0004020202020204" pitchFamily="34" charset="0"/>
                <a:cs typeface="Sylfaen" panose="010A0502050306030303" pitchFamily="18" charset="0"/>
              </a:rPr>
              <a:t>გამოყენების</a:t>
            </a:r>
            <a:r>
              <a:rPr lang="ka-GE" sz="1400" dirty="0">
                <a:effectLst/>
                <a:latin typeface="Aptos" panose="020B0004020202020204" pitchFamily="34" charset="0"/>
                <a:ea typeface="Aptos" panose="020B0004020202020204" pitchFamily="34" charset="0"/>
                <a:cs typeface="Times New Roman" panose="02020603050405020304" pitchFamily="18" charset="0"/>
              </a:rPr>
              <a:t> </a:t>
            </a:r>
            <a:r>
              <a:rPr lang="ka-GE" sz="1400" dirty="0">
                <a:effectLst/>
                <a:latin typeface="Sylfaen" panose="010A0502050306030303" pitchFamily="18" charset="0"/>
                <a:ea typeface="Aptos" panose="020B0004020202020204" pitchFamily="34" charset="0"/>
                <a:cs typeface="Sylfaen" panose="010A0502050306030303" pitchFamily="18" charset="0"/>
              </a:rPr>
              <a:t>ღირებულების</a:t>
            </a:r>
            <a:r>
              <a:rPr lang="ka-GE" sz="1400" dirty="0">
                <a:effectLst/>
                <a:latin typeface="Aptos" panose="020B0004020202020204" pitchFamily="34" charset="0"/>
                <a:ea typeface="Aptos" panose="020B0004020202020204" pitchFamily="34" charset="0"/>
                <a:cs typeface="Times New Roman" panose="02020603050405020304" pitchFamily="18" charset="0"/>
              </a:rPr>
              <a:t> </a:t>
            </a:r>
            <a:r>
              <a:rPr lang="ka-GE" sz="1400" dirty="0">
                <a:effectLst/>
                <a:latin typeface="Sylfaen" panose="010A0502050306030303" pitchFamily="18" charset="0"/>
                <a:ea typeface="Aptos" panose="020B0004020202020204" pitchFamily="34" charset="0"/>
                <a:cs typeface="Sylfaen" panose="010A0502050306030303" pitchFamily="18" charset="0"/>
              </a:rPr>
              <a:t>გაანგარიშების</a:t>
            </a:r>
            <a:r>
              <a:rPr lang="ka-GE" sz="1400" dirty="0">
                <a:effectLst/>
                <a:latin typeface="Aptos" panose="020B0004020202020204" pitchFamily="34" charset="0"/>
                <a:ea typeface="Aptos" panose="020B0004020202020204" pitchFamily="34" charset="0"/>
                <a:cs typeface="Times New Roman" panose="02020603050405020304" pitchFamily="18" charset="0"/>
              </a:rPr>
              <a:t> </a:t>
            </a:r>
            <a:r>
              <a:rPr lang="ka-GE" sz="1400" dirty="0">
                <a:effectLst/>
                <a:latin typeface="Sylfaen" panose="010A0502050306030303" pitchFamily="18" charset="0"/>
                <a:ea typeface="Aptos" panose="020B0004020202020204" pitchFamily="34" charset="0"/>
                <a:cs typeface="Sylfaen" panose="010A0502050306030303" pitchFamily="18" charset="0"/>
              </a:rPr>
              <a:t>გამარტივება</a:t>
            </a:r>
            <a:r>
              <a:rPr lang="ka-GE" sz="1400" dirty="0">
                <a:effectLst/>
                <a:latin typeface="Aptos" panose="020B0004020202020204" pitchFamily="34" charset="0"/>
                <a:ea typeface="Aptos" panose="020B0004020202020204" pitchFamily="34" charset="0"/>
                <a:cs typeface="Times New Roman" panose="02020603050405020304" pitchFamily="18" charset="0"/>
              </a:rPr>
              <a:t> </a:t>
            </a:r>
            <a:r>
              <a:rPr lang="ka-GE" sz="1400" dirty="0">
                <a:effectLst/>
                <a:latin typeface="Sylfaen" panose="010A0502050306030303" pitchFamily="18" charset="0"/>
                <a:ea typeface="Aptos" panose="020B0004020202020204" pitchFamily="34" charset="0"/>
                <a:cs typeface="Sylfaen" panose="010A0502050306030303" pitchFamily="18" charset="0"/>
              </a:rPr>
              <a:t>და</a:t>
            </a:r>
            <a:r>
              <a:rPr lang="ka-GE" sz="1400" dirty="0">
                <a:effectLst/>
                <a:latin typeface="Aptos" panose="020B0004020202020204" pitchFamily="34" charset="0"/>
                <a:ea typeface="Aptos" panose="020B0004020202020204" pitchFamily="34" charset="0"/>
                <a:cs typeface="Times New Roman" panose="02020603050405020304" pitchFamily="18" charset="0"/>
              </a:rPr>
              <a:t> </a:t>
            </a:r>
            <a:r>
              <a:rPr lang="ka-GE" sz="1400" dirty="0">
                <a:effectLst/>
                <a:latin typeface="Sylfaen" panose="010A0502050306030303" pitchFamily="18" charset="0"/>
                <a:ea typeface="Aptos" panose="020B0004020202020204" pitchFamily="34" charset="0"/>
                <a:cs typeface="Sylfaen" panose="010A0502050306030303" pitchFamily="18" charset="0"/>
              </a:rPr>
              <a:t>გაუმჯობესება</a:t>
            </a:r>
            <a:endParaRPr lang="en-GB" sz="1400" kern="1200" dirty="0">
              <a:solidFill>
                <a:schemeClr val="tx1"/>
              </a:solidFill>
              <a:latin typeface="Arial" panose="020B0604020202020204" pitchFamily="34" charset="0"/>
              <a:cs typeface="Arial" panose="020B0604020202020204" pitchFamily="34" charset="0"/>
            </a:endParaRPr>
          </a:p>
        </p:txBody>
      </p:sp>
      <p:pic>
        <p:nvPicPr>
          <p:cNvPr id="21" name="Graphic 20" descr="Flowchart with solid fill">
            <a:extLst>
              <a:ext uri="{FF2B5EF4-FFF2-40B4-BE49-F238E27FC236}">
                <a16:creationId xmlns:a16="http://schemas.microsoft.com/office/drawing/2014/main" id="{9B2BEF93-594E-F3B5-E7C2-BBCF2BA281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66368" y="5098553"/>
            <a:ext cx="454933" cy="454933"/>
          </a:xfrm>
          <a:prstGeom prst="rect">
            <a:avLst/>
          </a:prstGeom>
        </p:spPr>
      </p:pic>
      <p:pic>
        <p:nvPicPr>
          <p:cNvPr id="22" name="Graphic 21" descr="Calculator with solid fill">
            <a:extLst>
              <a:ext uri="{FF2B5EF4-FFF2-40B4-BE49-F238E27FC236}">
                <a16:creationId xmlns:a16="http://schemas.microsoft.com/office/drawing/2014/main" id="{27B1597A-0AB7-4328-4F7B-45ABB6EA15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77023" y="6171063"/>
            <a:ext cx="454933" cy="454933"/>
          </a:xfrm>
          <a:prstGeom prst="rect">
            <a:avLst/>
          </a:prstGeom>
        </p:spPr>
      </p:pic>
      <p:pic>
        <p:nvPicPr>
          <p:cNvPr id="23" name="Graphic 22" descr="Information with solid fill">
            <a:extLst>
              <a:ext uri="{FF2B5EF4-FFF2-40B4-BE49-F238E27FC236}">
                <a16:creationId xmlns:a16="http://schemas.microsoft.com/office/drawing/2014/main" id="{527F683C-C484-05B1-7561-AEE04E2C51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66368" y="5618413"/>
            <a:ext cx="454933" cy="454933"/>
          </a:xfrm>
          <a:prstGeom prst="rect">
            <a:avLst/>
          </a:prstGeom>
        </p:spPr>
      </p:pic>
    </p:spTree>
    <p:extLst>
      <p:ext uri="{BB962C8B-B14F-4D97-AF65-F5344CB8AC3E}">
        <p14:creationId xmlns:p14="http://schemas.microsoft.com/office/powerpoint/2010/main" val="34305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E6A1-0BC2-833F-34AF-33EB3E5811E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FFFE7D6-E5AB-28DC-6222-17011AB2BF98}"/>
              </a:ext>
            </a:extLst>
          </p:cNvPr>
          <p:cNvSpPr/>
          <p:nvPr/>
        </p:nvSpPr>
        <p:spPr>
          <a:xfrm>
            <a:off x="5578329" y="4100663"/>
            <a:ext cx="6421993" cy="2379205"/>
          </a:xfrm>
          <a:prstGeom prst="rect">
            <a:avLst/>
          </a:prstGeom>
          <a:solidFill>
            <a:srgbClr val="DAEBF5"/>
          </a:solidFill>
          <a:ln>
            <a:solidFill>
              <a:srgbClr val="DAEBF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73C29B-0B36-3071-EAD9-E040F5393337}"/>
              </a:ext>
            </a:extLst>
          </p:cNvPr>
          <p:cNvSpPr/>
          <p:nvPr/>
        </p:nvSpPr>
        <p:spPr>
          <a:xfrm>
            <a:off x="5578329" y="2198168"/>
            <a:ext cx="6421993" cy="173109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76326A06-357C-B776-B68F-AA11B713924A}"/>
              </a:ext>
            </a:extLst>
          </p:cNvPr>
          <p:cNvSpPr>
            <a:spLocks noGrp="1"/>
          </p:cNvSpPr>
          <p:nvPr>
            <p:ph type="body" sz="quarter" idx="10"/>
          </p:nvPr>
        </p:nvSpPr>
        <p:spPr>
          <a:xfrm>
            <a:off x="1019173" y="1372579"/>
            <a:ext cx="10188575" cy="654191"/>
          </a:xfrm>
        </p:spPr>
        <p:txBody>
          <a:bodyPr/>
          <a:lstStyle/>
          <a:p>
            <a:r>
              <a:rPr lang="ka-GE" altLang="zh-CN" sz="2400" dirty="0"/>
              <a:t>მიმდინარე პროექტები</a:t>
            </a:r>
            <a:r>
              <a:rPr lang="en-GB" altLang="zh-CN" sz="2400" dirty="0"/>
              <a:t>: </a:t>
            </a:r>
            <a:r>
              <a:rPr lang="ka-GE" altLang="zh-CN" sz="2400" dirty="0"/>
              <a:t>ფინანსური ინსტრუმენტები კაპიტალის მახასიათებლებით </a:t>
            </a:r>
            <a:endParaRPr lang="en-GB" sz="2400" dirty="0"/>
          </a:p>
        </p:txBody>
      </p:sp>
      <p:sp>
        <p:nvSpPr>
          <p:cNvPr id="3" name="Text Placeholder 2">
            <a:extLst>
              <a:ext uri="{FF2B5EF4-FFF2-40B4-BE49-F238E27FC236}">
                <a16:creationId xmlns:a16="http://schemas.microsoft.com/office/drawing/2014/main" id="{5CB1128D-7B63-6B90-0525-B3A559DB7DD6}"/>
              </a:ext>
            </a:extLst>
          </p:cNvPr>
          <p:cNvSpPr>
            <a:spLocks noGrp="1"/>
          </p:cNvSpPr>
          <p:nvPr>
            <p:ph type="body" sz="quarter" idx="19"/>
          </p:nvPr>
        </p:nvSpPr>
        <p:spPr>
          <a:xfrm>
            <a:off x="1061214" y="2405764"/>
            <a:ext cx="4302438" cy="3474447"/>
          </a:xfrm>
        </p:spPr>
        <p:txBody>
          <a:bodyPr/>
          <a:lstStyle/>
          <a:p>
            <a:pPr algn="just"/>
            <a:r>
              <a:rPr lang="ka-GE" sz="1600" b="1" dirty="0"/>
              <a:t>პროექტის ამოცანები</a:t>
            </a:r>
            <a:endParaRPr lang="en-GB" sz="1600" b="1" dirty="0"/>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ინფორმაციის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გაუმჯობესება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რომელსაც</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სუბიექტები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წარადგენენ</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თავიანთ</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a:t>
            </a:r>
            <a:r>
              <a:rPr lang="en-US" kern="100" dirty="0">
                <a:effectLst/>
                <a:latin typeface="Sylfaen" panose="010A0502050306030303" pitchFamily="18" charset="0"/>
                <a:ea typeface="Aptos" panose="020B0004020202020204" pitchFamily="34" charset="0"/>
                <a:cs typeface="Times New Roman" panose="02020603050405020304" pitchFamily="18" charset="0"/>
              </a:rPr>
              <a:t> ანგარიშგებებში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გამოშვებული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ინსტრუმენტების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შესახებ</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გამოწვევებზე</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რეაგირება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ბასს</a:t>
            </a:r>
            <a:r>
              <a:rPr lang="en-US" kern="100" dirty="0">
                <a:effectLst/>
                <a:latin typeface="Sylfaen" panose="010A0502050306030303" pitchFamily="18" charset="0"/>
                <a:ea typeface="Aptos" panose="020B0004020202020204" pitchFamily="34" charset="0"/>
                <a:cs typeface="Times New Roman" panose="02020603050405020304" pitchFamily="18" charset="0"/>
              </a:rPr>
              <a:t> 32 -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i="1" kern="100" dirty="0">
                <a:effectLst/>
                <a:latin typeface="Sylfaen" panose="010A0502050306030303" pitchFamily="18" charset="0"/>
                <a:ea typeface="Aptos" panose="020B0004020202020204" pitchFamily="34" charset="0"/>
                <a:cs typeface="Times New Roman" panose="02020603050405020304" pitchFamily="18" charset="0"/>
              </a:rPr>
              <a:t>(</a:t>
            </a:r>
            <a:r>
              <a:rPr lang="en-US" i="1"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ფინანსური</a:t>
            </a:r>
            <a:r>
              <a:rPr lang="en-US" i="1" kern="100" dirty="0">
                <a:effectLst/>
                <a:latin typeface="Sylfaen" panose="010A0502050306030303" pitchFamily="18" charset="0"/>
                <a:ea typeface="Aptos" panose="020B0004020202020204" pitchFamily="34" charset="0"/>
                <a:cs typeface="Times New Roman" panose="02020603050405020304" pitchFamily="18" charset="0"/>
              </a:rPr>
              <a:t> </a:t>
            </a:r>
            <a:r>
              <a:rPr lang="en-US" i="1" kern="100" dirty="0" err="1">
                <a:effectLst/>
                <a:latin typeface="Sylfaen" panose="010A0502050306030303" pitchFamily="18" charset="0"/>
                <a:ea typeface="Aptos" panose="020B0004020202020204" pitchFamily="34" charset="0"/>
                <a:cs typeface="Times New Roman" panose="02020603050405020304" pitchFamily="18" charset="0"/>
              </a:rPr>
              <a:t>ინსტრუმენტები</a:t>
            </a:r>
            <a:r>
              <a:rPr lang="en-US" i="1" kern="100" dirty="0">
                <a:effectLst/>
                <a:latin typeface="Sylfaen" panose="010A0502050306030303" pitchFamily="18" charset="0"/>
                <a:ea typeface="Aptos" panose="020B0004020202020204" pitchFamily="34" charset="0"/>
                <a:cs typeface="Times New Roman" panose="02020603050405020304" pitchFamily="18" charset="0"/>
              </a:rPr>
              <a:t>: </a:t>
            </a:r>
            <a:r>
              <a:rPr lang="en-US" i="1" kern="100" dirty="0" err="1">
                <a:effectLst/>
                <a:latin typeface="Sylfaen" panose="010A0502050306030303" pitchFamily="18" charset="0"/>
                <a:ea typeface="Aptos" panose="020B0004020202020204" pitchFamily="34" charset="0"/>
                <a:cs typeface="Times New Roman" panose="02020603050405020304" pitchFamily="18" charset="0"/>
              </a:rPr>
              <a:t>წარდგენა</a:t>
            </a:r>
            <a:r>
              <a:rPr lang="en-US" i="1" kern="100" dirty="0">
                <a:effectLst/>
                <a:latin typeface="Sylfaen" panose="010A0502050306030303" pitchFamily="18" charset="0"/>
                <a:ea typeface="Aptos" panose="020B0004020202020204" pitchFamily="34" charset="0"/>
                <a:cs typeface="Times New Roman" panose="02020603050405020304" pitchFamily="18" charset="0"/>
              </a:rPr>
              <a:t>)</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გამოყენებით</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1AFA512-FBE8-0E75-22CB-FF011D4630F5}"/>
              </a:ext>
            </a:extLst>
          </p:cNvPr>
          <p:cNvSpPr>
            <a:spLocks noGrp="1"/>
          </p:cNvSpPr>
          <p:nvPr>
            <p:ph type="body" sz="quarter" idx="20"/>
          </p:nvPr>
        </p:nvSpPr>
        <p:spPr>
          <a:xfrm>
            <a:off x="5716852" y="2198168"/>
            <a:ext cx="6022864" cy="1817652"/>
          </a:xfrm>
        </p:spPr>
        <p:txBody>
          <a:bodyPr wrap="square" lIns="0" tIns="0" rIns="0" bIns="0" numCol="1" spcCol="540000" anchor="t"/>
          <a:lstStyle/>
          <a:p>
            <a:r>
              <a:rPr lang="ka-GE" b="1" dirty="0">
                <a:solidFill>
                  <a:schemeClr val="accent1"/>
                </a:solidFill>
                <a:latin typeface="Arial"/>
                <a:cs typeface="Arial"/>
              </a:rPr>
              <a:t>მიდგომა</a:t>
            </a:r>
            <a:endParaRPr lang="en-GB" b="1" dirty="0">
              <a:solidFill>
                <a:schemeClr val="accent1"/>
              </a:solidFill>
              <a:latin typeface="Arial"/>
              <a:cs typeface="Arial"/>
            </a:endParaRPr>
          </a:p>
          <a:p>
            <a:pPr marL="342900" lvl="0" indent="-342900">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ბასს</a:t>
            </a:r>
            <a:r>
              <a:rPr lang="en-US" kern="100" dirty="0">
                <a:effectLst/>
                <a:latin typeface="Sylfaen" panose="010A0502050306030303" pitchFamily="18" charset="0"/>
                <a:ea typeface="Aptos" panose="020B0004020202020204" pitchFamily="34" charset="0"/>
                <a:cs typeface="Times New Roman" panose="02020603050405020304" pitchFamily="18" charset="0"/>
              </a:rPr>
              <a:t> 32 -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კლასიფიკაციის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პრინციპების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განმარტება</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წარდგენის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გამჟღავნების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გაუმჯობესება</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გამოყენებასთან</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დაკავშირებული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მითითებების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საილუსტრაციო</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მაგალითების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უზრუნველყოფა</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0B4DBE42-7CB3-D7B3-0732-9087B7B472EC}"/>
              </a:ext>
            </a:extLst>
          </p:cNvPr>
          <p:cNvSpPr>
            <a:spLocks noGrp="1"/>
          </p:cNvSpPr>
          <p:nvPr>
            <p:ph type="body" sz="quarter" idx="21"/>
          </p:nvPr>
        </p:nvSpPr>
        <p:spPr>
          <a:xfrm>
            <a:off x="1019172" y="4548341"/>
            <a:ext cx="4302438" cy="1513444"/>
          </a:xfrm>
        </p:spPr>
        <p:txBody>
          <a:bodyPr wrap="square" lIns="0" tIns="0" rIns="0" bIns="0" numCol="1" spcCol="540000" anchor="t"/>
          <a:lstStyle/>
          <a:p>
            <a:r>
              <a:rPr lang="ka-GE" sz="1800" b="1" dirty="0">
                <a:solidFill>
                  <a:schemeClr val="accent2"/>
                </a:solidFill>
                <a:latin typeface="Arial"/>
                <a:cs typeface="Arial"/>
              </a:rPr>
              <a:t>რა მოხდება შემდეგ</a:t>
            </a:r>
            <a:endParaRPr lang="en-GB" sz="1800" b="1" dirty="0">
              <a:solidFill>
                <a:schemeClr val="accent2"/>
              </a:solidFill>
              <a:latin typeface="Arial"/>
              <a:cs typeface="Arial"/>
            </a:endParaRPr>
          </a:p>
          <a:p>
            <a:pPr marL="285750" indent="-285750" algn="just">
              <a:buFont typeface="Arial" panose="020B0604020202020204" pitchFamily="34" charset="0"/>
              <a:buChar char="•"/>
            </a:pPr>
            <a:r>
              <a:rPr lang="ka-GE" dirty="0">
                <a:effectLst/>
                <a:latin typeface="Sylfaen" panose="010A0502050306030303" pitchFamily="18" charset="0"/>
                <a:ea typeface="Aptos" panose="020B0004020202020204" pitchFamily="34" charset="0"/>
                <a:cs typeface="Sylfaen" panose="010A0502050306030303" pitchFamily="18" charset="0"/>
              </a:rPr>
              <a:t>გამოხმაურების ანალიზი</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და</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u="sng"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rPr>
              <a:t>განსახილველ პროექტში</a:t>
            </a:r>
            <a:r>
              <a:rPr lang="ka-GE" dirty="0">
                <a:effectLst/>
                <a:latin typeface="Sylfaen" panose="010A0502050306030303" pitchFamily="18"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წინადადებების ხელახლა გადახედვა</a:t>
            </a:r>
          </a:p>
          <a:p>
            <a:pPr marL="285750" indent="-285750" algn="just">
              <a:buFont typeface="Arial" panose="020B0604020202020204" pitchFamily="34" charset="0"/>
              <a:buChar char="•"/>
            </a:pPr>
            <a:r>
              <a:rPr lang="ka-GE" dirty="0">
                <a:latin typeface="Arial"/>
                <a:cs typeface="Arial"/>
              </a:rPr>
              <a:t>გადაწყვეტილების მიღება პროექტის მიმართულების შესახებ</a:t>
            </a:r>
            <a:endParaRPr lang="en-GB" dirty="0">
              <a:latin typeface="Arial"/>
              <a:cs typeface="Arial"/>
            </a:endParaRPr>
          </a:p>
        </p:txBody>
      </p:sp>
      <p:sp>
        <p:nvSpPr>
          <p:cNvPr id="6" name="Footer Placeholder 5">
            <a:extLst>
              <a:ext uri="{FF2B5EF4-FFF2-40B4-BE49-F238E27FC236}">
                <a16:creationId xmlns:a16="http://schemas.microsoft.com/office/drawing/2014/main" id="{31A02A7D-763A-3C17-7581-86EBBDFC7E90}"/>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19</a:t>
            </a:fld>
            <a:endParaRPr lang="en-US">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209C1313-1212-8984-C255-1C050DC43EF9}"/>
              </a:ext>
            </a:extLst>
          </p:cNvPr>
          <p:cNvSpPr txBox="1">
            <a:spLocks/>
          </p:cNvSpPr>
          <p:nvPr/>
        </p:nvSpPr>
        <p:spPr>
          <a:xfrm>
            <a:off x="5716850" y="4142988"/>
            <a:ext cx="6283472" cy="2257812"/>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600" b="1" dirty="0">
                <a:latin typeface="Arial"/>
                <a:cs typeface="Arial"/>
              </a:rPr>
              <a:t>გამოხმაურება</a:t>
            </a:r>
            <a:endParaRPr lang="en-GB" sz="1600" b="1" dirty="0">
              <a:latin typeface="Arial"/>
              <a:cs typeface="Arial"/>
            </a:endParaRPr>
          </a:p>
          <a:p>
            <a:pPr marL="342900" lvl="0" indent="-342900">
              <a:lnSpc>
                <a:spcPct val="107000"/>
              </a:lnSpc>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ზოგადი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მხარდაჭერა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პროექტის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მიმართულებისა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err="1">
                <a:effectLst/>
                <a:latin typeface="Sylfaen" panose="010A0502050306030303" pitchFamily="18" charset="0"/>
                <a:ea typeface="Aptos" panose="020B0004020202020204" pitchFamily="34" charset="0"/>
                <a:cs typeface="Times New Roman" panose="02020603050405020304" pitchFamily="18" charset="0"/>
              </a:rPr>
              <a:t>ბასსს</a:t>
            </a:r>
            <a:r>
              <a:rPr lang="ka-GE" kern="100" dirty="0">
                <a:effectLst/>
                <a:latin typeface="Aptos" panose="020B0004020202020204" pitchFamily="34" charset="0"/>
                <a:ea typeface="Aptos" panose="020B0004020202020204" pitchFamily="34" charset="0"/>
                <a:cs typeface="Times New Roman" panose="02020603050405020304" pitchFamily="18" charset="0"/>
              </a:rPr>
              <a:t>-</a:t>
            </a:r>
            <a:r>
              <a:rPr lang="ka-GE" kern="100" dirty="0">
                <a:effectLst/>
                <a:latin typeface="Sylfaen" panose="010A0502050306030303" pitchFamily="18" charset="0"/>
                <a:ea typeface="Aptos" panose="020B0004020202020204" pitchFamily="34" charset="0"/>
                <a:cs typeface="Sylfaen" panose="010A0502050306030303" pitchFamily="18" charset="0"/>
              </a:rPr>
              <a:t>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მიერ</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გაწეული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ძალისხმევისთვის</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ზოგიერთი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ინსტრუმენტის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კლასიფიკაციის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შედეგების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ცვლილებასთან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დაკავშირებული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წუხილი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ახალი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სახესხვაობის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განვითარების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პოტენციალი</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ინვესტორებისგან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მხარდაჭერა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წარდგენასთან და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გამჟღავნებასთან დაკავშირებულ</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წინადადებებთან მიმართებით</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latin typeface="Arial"/>
              <a:cs typeface="Arial"/>
            </a:endParaRPr>
          </a:p>
        </p:txBody>
      </p:sp>
    </p:spTree>
    <p:extLst>
      <p:ext uri="{BB962C8B-B14F-4D97-AF65-F5344CB8AC3E}">
        <p14:creationId xmlns:p14="http://schemas.microsoft.com/office/powerpoint/2010/main" val="5470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13CED2-A633-6E88-2536-B84C8D061E9A}"/>
              </a:ext>
            </a:extLst>
          </p:cNvPr>
          <p:cNvSpPr>
            <a:spLocks noGrp="1"/>
          </p:cNvSpPr>
          <p:nvPr>
            <p:ph type="body" sz="quarter" idx="10"/>
          </p:nvPr>
        </p:nvSpPr>
        <p:spPr>
          <a:xfrm>
            <a:off x="1019173" y="1351313"/>
            <a:ext cx="10188575" cy="513181"/>
          </a:xfrm>
        </p:spPr>
        <p:txBody>
          <a:bodyPr/>
          <a:lstStyle/>
          <a:p>
            <a:r>
              <a:rPr lang="ka-GE" sz="2800" dirty="0"/>
              <a:t>სიახლეები </a:t>
            </a:r>
            <a:r>
              <a:rPr lang="ka-GE" sz="2800" dirty="0" err="1"/>
              <a:t>ბასსს</a:t>
            </a:r>
            <a:r>
              <a:rPr lang="ka-GE" sz="2800" dirty="0"/>
              <a:t>-ის საქმიანობის შესახებ</a:t>
            </a:r>
            <a:endParaRPr lang="en-US" sz="2800" dirty="0">
              <a:solidFill>
                <a:srgbClr val="5F6062"/>
              </a:solidFill>
            </a:endParaRPr>
          </a:p>
          <a:p>
            <a:endParaRPr lang="en-US" dirty="0"/>
          </a:p>
        </p:txBody>
      </p:sp>
      <p:sp>
        <p:nvSpPr>
          <p:cNvPr id="2" name="Footer Placeholder 14">
            <a:extLst>
              <a:ext uri="{FF2B5EF4-FFF2-40B4-BE49-F238E27FC236}">
                <a16:creationId xmlns:a16="http://schemas.microsoft.com/office/drawing/2014/main" id="{2CC3F022-91EB-20CD-A2B6-606FC049243C}"/>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2</a:t>
            </a:fld>
            <a:endParaRPr lang="en-US">
              <a:cs typeface="Arial" panose="020B0604020202020204" pitchFamily="34" charset="0"/>
            </a:endParaRPr>
          </a:p>
        </p:txBody>
      </p:sp>
      <p:sp>
        <p:nvSpPr>
          <p:cNvPr id="7" name="Rectangle 6">
            <a:extLst>
              <a:ext uri="{FF2B5EF4-FFF2-40B4-BE49-F238E27FC236}">
                <a16:creationId xmlns:a16="http://schemas.microsoft.com/office/drawing/2014/main" id="{F3A40335-0CC2-7632-C64E-867D7EC8721D}"/>
              </a:ext>
            </a:extLst>
          </p:cNvPr>
          <p:cNvSpPr/>
          <p:nvPr/>
        </p:nvSpPr>
        <p:spPr>
          <a:xfrm>
            <a:off x="1019173" y="2278774"/>
            <a:ext cx="101885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909422A-886E-5A79-0397-8C9A147ACA7E}"/>
              </a:ext>
            </a:extLst>
          </p:cNvPr>
          <p:cNvGraphicFramePr>
            <a:graphicFrameLocks noGrp="1"/>
          </p:cNvGraphicFramePr>
          <p:nvPr>
            <p:extLst>
              <p:ext uri="{D42A27DB-BD31-4B8C-83A1-F6EECF244321}">
                <p14:modId xmlns:p14="http://schemas.microsoft.com/office/powerpoint/2010/main" val="1120220548"/>
              </p:ext>
            </p:extLst>
          </p:nvPr>
        </p:nvGraphicFramePr>
        <p:xfrm>
          <a:off x="1027228" y="4947618"/>
          <a:ext cx="10188574" cy="56621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0188574">
                  <a:extLst>
                    <a:ext uri="{9D8B030D-6E8A-4147-A177-3AD203B41FA5}">
                      <a16:colId xmlns:a16="http://schemas.microsoft.com/office/drawing/2014/main" val="1751575470"/>
                    </a:ext>
                  </a:extLst>
                </a:gridCol>
              </a:tblGrid>
              <a:tr h="566217">
                <a:tc>
                  <a:txBody>
                    <a:bodyPr/>
                    <a:lstStyle/>
                    <a:p>
                      <a:pPr algn="l"/>
                      <a:r>
                        <a:rPr lang="ka-GE" sz="1800" b="1" dirty="0">
                          <a:solidFill>
                            <a:srgbClr val="5F6062"/>
                          </a:solidFill>
                          <a:latin typeface="Arial" panose="020B0604020202020204" pitchFamily="34" charset="0"/>
                          <a:cs typeface="Arial" panose="020B0604020202020204" pitchFamily="34" charset="0"/>
                        </a:rPr>
                        <a:t>კითხვები და პასუხები</a:t>
                      </a:r>
                      <a:endParaRPr lang="en-US" sz="1800" b="1" dirty="0">
                        <a:solidFill>
                          <a:srgbClr val="5F606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FDF"/>
                    </a:solidFill>
                  </a:tcPr>
                </a:tc>
                <a:extLst>
                  <a:ext uri="{0D108BD9-81ED-4DB2-BD59-A6C34878D82A}">
                    <a16:rowId xmlns:a16="http://schemas.microsoft.com/office/drawing/2014/main" val="2466376512"/>
                  </a:ext>
                </a:extLst>
              </a:tr>
            </a:tbl>
          </a:graphicData>
        </a:graphic>
      </p:graphicFrame>
      <p:graphicFrame>
        <p:nvGraphicFramePr>
          <p:cNvPr id="10" name="Table 9">
            <a:extLst>
              <a:ext uri="{FF2B5EF4-FFF2-40B4-BE49-F238E27FC236}">
                <a16:creationId xmlns:a16="http://schemas.microsoft.com/office/drawing/2014/main" id="{7C10DFD8-D922-841E-596C-79DE0DCBF491}"/>
              </a:ext>
            </a:extLst>
          </p:cNvPr>
          <p:cNvGraphicFramePr>
            <a:graphicFrameLocks noGrp="1"/>
          </p:cNvGraphicFramePr>
          <p:nvPr>
            <p:extLst>
              <p:ext uri="{D42A27DB-BD31-4B8C-83A1-F6EECF244321}">
                <p14:modId xmlns:p14="http://schemas.microsoft.com/office/powerpoint/2010/main" val="1603986467"/>
              </p:ext>
            </p:extLst>
          </p:nvPr>
        </p:nvGraphicFramePr>
        <p:xfrm>
          <a:off x="1036634" y="2345983"/>
          <a:ext cx="10180521" cy="22845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180521">
                  <a:extLst>
                    <a:ext uri="{9D8B030D-6E8A-4147-A177-3AD203B41FA5}">
                      <a16:colId xmlns:a16="http://schemas.microsoft.com/office/drawing/2014/main" val="2560207851"/>
                    </a:ext>
                  </a:extLst>
                </a:gridCol>
              </a:tblGrid>
              <a:tr h="55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800" b="1" dirty="0">
                          <a:solidFill>
                            <a:srgbClr val="5F6062"/>
                          </a:solidFill>
                          <a:latin typeface="Arial" panose="020B0604020202020204" pitchFamily="34" charset="0"/>
                          <a:cs typeface="Arial" panose="020B0604020202020204" pitchFamily="34" charset="0"/>
                        </a:rPr>
                        <a:t>შინაარსი</a:t>
                      </a:r>
                      <a:endParaRPr lang="en-US" sz="1800" b="1" dirty="0">
                        <a:solidFill>
                          <a:srgbClr val="5F6062"/>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779185548"/>
                  </a:ext>
                </a:extLst>
              </a:tr>
              <a:tr h="5684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800" kern="1200" dirty="0">
                          <a:solidFill>
                            <a:schemeClr val="dk1"/>
                          </a:solidFill>
                          <a:latin typeface="Arial" panose="020B0604020202020204" pitchFamily="34" charset="0"/>
                          <a:ea typeface="+mn-ea"/>
                          <a:cs typeface="Arial" panose="020B0604020202020204" pitchFamily="34" charset="0"/>
                        </a:rPr>
                        <a:t>მნიშვნელოვანი მოვლენები: იანვარი 2024 - ოქტომბერი 2024 </a:t>
                      </a:r>
                      <a:endParaRPr lang="en-GB" sz="18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2246668"/>
                  </a:ext>
                </a:extLst>
              </a:tr>
              <a:tr h="5817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800" kern="1200" dirty="0">
                          <a:solidFill>
                            <a:schemeClr val="dk1"/>
                          </a:solidFill>
                          <a:latin typeface="Arial" panose="020B0604020202020204" pitchFamily="34" charset="0"/>
                          <a:ea typeface="+mn-ea"/>
                          <a:cs typeface="Arial" panose="020B0604020202020204" pitchFamily="34" charset="0"/>
                        </a:rPr>
                        <a:t>კავშირები</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998136"/>
                  </a:ext>
                </a:extLst>
              </a:tr>
              <a:tr h="5817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a-GE" sz="1800" dirty="0" err="1">
                          <a:latin typeface="Arial" panose="020B0604020202020204" pitchFamily="34" charset="0"/>
                          <a:cs typeface="Arial" panose="020B0604020202020204" pitchFamily="34" charset="0"/>
                        </a:rPr>
                        <a:t>მსს</a:t>
                      </a:r>
                      <a:r>
                        <a:rPr lang="ka-GE" sz="1800" dirty="0">
                          <a:latin typeface="Arial" panose="020B0604020202020204" pitchFamily="34" charset="0"/>
                          <a:cs typeface="Arial" panose="020B0604020202020204" pitchFamily="34" charset="0"/>
                        </a:rPr>
                        <a:t> ფასს სტანდარტები</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8281"/>
                  </a:ext>
                </a:extLst>
              </a:tr>
            </a:tbl>
          </a:graphicData>
        </a:graphic>
      </p:graphicFrame>
      <p:sp>
        <p:nvSpPr>
          <p:cNvPr id="12" name="Rectangle 11">
            <a:extLst>
              <a:ext uri="{FF2B5EF4-FFF2-40B4-BE49-F238E27FC236}">
                <a16:creationId xmlns:a16="http://schemas.microsoft.com/office/drawing/2014/main" id="{06E442EB-E293-D064-4E7A-80243BA4B339}"/>
              </a:ext>
            </a:extLst>
          </p:cNvPr>
          <p:cNvSpPr/>
          <p:nvPr/>
        </p:nvSpPr>
        <p:spPr>
          <a:xfrm>
            <a:off x="1019173" y="4880649"/>
            <a:ext cx="1019662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43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5451-C3E7-406B-BE25-68F084E508B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D8EA58C-0F14-B687-291D-673866A26F80}"/>
              </a:ext>
            </a:extLst>
          </p:cNvPr>
          <p:cNvSpPr/>
          <p:nvPr/>
        </p:nvSpPr>
        <p:spPr>
          <a:xfrm>
            <a:off x="4791074" y="5740296"/>
            <a:ext cx="6986803" cy="773625"/>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5" name="Rectangle 4">
            <a:extLst>
              <a:ext uri="{FF2B5EF4-FFF2-40B4-BE49-F238E27FC236}">
                <a16:creationId xmlns:a16="http://schemas.microsoft.com/office/drawing/2014/main" id="{B16EFB9C-1C19-0ED3-5291-51F65BF9FF24}"/>
              </a:ext>
            </a:extLst>
          </p:cNvPr>
          <p:cNvSpPr/>
          <p:nvPr/>
        </p:nvSpPr>
        <p:spPr>
          <a:xfrm>
            <a:off x="4791075" y="2211476"/>
            <a:ext cx="6986804" cy="318065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B6C0602-3F36-9C88-C1AE-C7ABF0E0B215}"/>
              </a:ext>
            </a:extLst>
          </p:cNvPr>
          <p:cNvSpPr>
            <a:spLocks noGrp="1"/>
          </p:cNvSpPr>
          <p:nvPr>
            <p:ph type="body" sz="quarter" idx="10"/>
          </p:nvPr>
        </p:nvSpPr>
        <p:spPr>
          <a:xfrm>
            <a:off x="540774" y="1351313"/>
            <a:ext cx="11129609" cy="654191"/>
          </a:xfrm>
        </p:spPr>
        <p:txBody>
          <a:bodyPr/>
          <a:lstStyle/>
          <a:p>
            <a:r>
              <a:rPr lang="ka-GE" altLang="zh-CN" sz="2800" dirty="0"/>
              <a:t>მიმდინარე პროექტები</a:t>
            </a:r>
            <a:r>
              <a:rPr lang="en-GB" altLang="zh-CN" sz="2800" dirty="0"/>
              <a:t>: </a:t>
            </a:r>
            <a:r>
              <a:rPr lang="ka-GE" altLang="zh-CN" sz="2800" dirty="0"/>
              <a:t>ტარიფით რეგულირებადი საქმიანობები </a:t>
            </a:r>
            <a:r>
              <a:rPr lang="en-GB" sz="2800" dirty="0"/>
              <a:t> </a:t>
            </a:r>
          </a:p>
        </p:txBody>
      </p:sp>
      <p:sp>
        <p:nvSpPr>
          <p:cNvPr id="3" name="Text Placeholder 2">
            <a:extLst>
              <a:ext uri="{FF2B5EF4-FFF2-40B4-BE49-F238E27FC236}">
                <a16:creationId xmlns:a16="http://schemas.microsoft.com/office/drawing/2014/main" id="{F9D5D10D-1089-7199-1CDA-921703DA77EC}"/>
              </a:ext>
            </a:extLst>
          </p:cNvPr>
          <p:cNvSpPr>
            <a:spLocks noGrp="1"/>
          </p:cNvSpPr>
          <p:nvPr>
            <p:ph type="body" sz="quarter" idx="19"/>
          </p:nvPr>
        </p:nvSpPr>
        <p:spPr>
          <a:xfrm>
            <a:off x="1019174" y="2224825"/>
            <a:ext cx="3630677" cy="3501183"/>
          </a:xfrm>
        </p:spPr>
        <p:txBody>
          <a:bodyPr/>
          <a:lstStyle/>
          <a:p>
            <a:r>
              <a:rPr lang="ka-GE" sz="2000" b="1" dirty="0"/>
              <a:t>პროექტის ამოცანა</a:t>
            </a:r>
            <a:endParaRPr lang="en-GB" sz="2000" b="1" dirty="0"/>
          </a:p>
          <a:p>
            <a:r>
              <a:rPr lang="ka-GE" sz="1800" dirty="0"/>
              <a:t>ინფორმაციის წარდგენა შემდეგის შესახებ</a:t>
            </a:r>
            <a:r>
              <a:rPr lang="en-GB" sz="1800" dirty="0"/>
              <a:t>:</a:t>
            </a:r>
          </a:p>
          <a:p>
            <a:pPr marL="285750" indent="-285750">
              <a:buFontTx/>
              <a:buChar char="-"/>
            </a:pPr>
            <a:r>
              <a:rPr lang="ka-GE" sz="1800" dirty="0"/>
              <a:t>სატარიფო შემოსავლის შედეგები</a:t>
            </a:r>
            <a:r>
              <a:rPr lang="en-GB" sz="1800" dirty="0"/>
              <a:t>;</a:t>
            </a:r>
          </a:p>
          <a:p>
            <a:pPr marL="285750" indent="-285750">
              <a:buFontTx/>
              <a:buChar char="-"/>
            </a:pPr>
            <a:r>
              <a:rPr lang="ka-GE" sz="1800" dirty="0"/>
              <a:t>სატარიფო ხარჯები</a:t>
            </a:r>
            <a:r>
              <a:rPr lang="en-GB" sz="1800" dirty="0"/>
              <a:t>;</a:t>
            </a:r>
          </a:p>
          <a:p>
            <a:pPr marL="285750" indent="-285750">
              <a:buFontTx/>
              <a:buChar char="-"/>
            </a:pPr>
            <a:r>
              <a:rPr lang="ka-GE" sz="1800" dirty="0"/>
              <a:t>სატარიფო აქტივები</a:t>
            </a:r>
            <a:r>
              <a:rPr lang="en-GB" sz="1800" dirty="0"/>
              <a:t>, </a:t>
            </a:r>
            <a:r>
              <a:rPr lang="ka-GE" sz="1800" dirty="0"/>
              <a:t>და</a:t>
            </a:r>
            <a:endParaRPr lang="en-GB" sz="1800" dirty="0"/>
          </a:p>
          <a:p>
            <a:pPr marL="285750" indent="-285750">
              <a:buFontTx/>
              <a:buChar char="-"/>
            </a:pPr>
            <a:r>
              <a:rPr lang="ka-GE" sz="1800" dirty="0"/>
              <a:t>სატარიფო ვალდებულებები</a:t>
            </a:r>
            <a:r>
              <a:rPr lang="en-GB" sz="1800" dirty="0"/>
              <a:t> </a:t>
            </a:r>
          </a:p>
          <a:p>
            <a:r>
              <a:rPr lang="ka-GE" sz="1800" dirty="0"/>
              <a:t>კომპანიების საფინანსო საქმიანობის და ფინანსური მდგომარეობის შესახებ</a:t>
            </a:r>
            <a:endParaRPr lang="en-GB" sz="1800" dirty="0"/>
          </a:p>
        </p:txBody>
      </p:sp>
      <p:sp>
        <p:nvSpPr>
          <p:cNvPr id="4" name="Text Placeholder 3">
            <a:extLst>
              <a:ext uri="{FF2B5EF4-FFF2-40B4-BE49-F238E27FC236}">
                <a16:creationId xmlns:a16="http://schemas.microsoft.com/office/drawing/2014/main" id="{20D89979-2DC9-531E-2302-89C60ADD4D27}"/>
              </a:ext>
            </a:extLst>
          </p:cNvPr>
          <p:cNvSpPr>
            <a:spLocks noGrp="1"/>
          </p:cNvSpPr>
          <p:nvPr>
            <p:ph type="body" sz="quarter" idx="20"/>
          </p:nvPr>
        </p:nvSpPr>
        <p:spPr>
          <a:xfrm>
            <a:off x="4909274" y="2005504"/>
            <a:ext cx="6761110" cy="2861525"/>
          </a:xfrm>
        </p:spPr>
        <p:txBody>
          <a:bodyPr/>
          <a:lstStyle/>
          <a:p>
            <a:r>
              <a:rPr lang="ka-GE" sz="1600" b="1" dirty="0">
                <a:solidFill>
                  <a:schemeClr val="accent1"/>
                </a:solidFill>
              </a:rPr>
              <a:t>წინადადებები</a:t>
            </a:r>
            <a:endParaRPr lang="en-GB" sz="1600" b="1" dirty="0">
              <a:solidFill>
                <a:schemeClr val="accent1"/>
              </a:solidFill>
            </a:endParaRPr>
          </a:p>
          <a:p>
            <a:pPr>
              <a:lnSpc>
                <a:spcPct val="107000"/>
              </a:lnSpc>
              <a:spcAft>
                <a:spcPts val="800"/>
              </a:spcAft>
            </a:pPr>
            <a:r>
              <a:rPr lang="ka-GE" kern="100" dirty="0">
                <a:effectLst/>
                <a:latin typeface="Sylfaen" panose="010A0502050306030303" pitchFamily="18" charset="0"/>
                <a:ea typeface="Aptos" panose="020B0004020202020204" pitchFamily="34" charset="0"/>
                <a:cs typeface="Sylfaen" panose="010A0502050306030303" pitchFamily="18" charset="0"/>
              </a:rPr>
              <a:t>ზოგიერთ</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შემთხვევაში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სატარიფო რეგულირება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ქმნის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განსხვავებებს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ვადებში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რომლებიც</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წარმოიქმნება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Times New Roman" panose="02020603050405020304" pitchFamily="18" charset="0"/>
              </a:rPr>
              <a:t>მაშინ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როდესაც</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ერთ</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პერიოდში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მიწოდებული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საქონლის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მომსახურების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კომპენსაცია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შედის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სხვა პერიოდში დარიცხულ ტარიფში. </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ka-GE" kern="100" dirty="0">
                <a:effectLst/>
                <a:latin typeface="Sylfaen" panose="010A0502050306030303" pitchFamily="18" charset="0"/>
                <a:ea typeface="Aptos" panose="020B0004020202020204" pitchFamily="34" charset="0"/>
                <a:cs typeface="Sylfaen" panose="010A0502050306030303" pitchFamily="18" charset="0"/>
              </a:rPr>
              <a:t>მომავალი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ბუღალტრული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სტანდარტი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კომპანიებისგან მოითხოვს</a:t>
            </a:r>
            <a:r>
              <a:rPr lang="ka-GE" kern="100" dirty="0">
                <a:effectLst/>
                <a:latin typeface="Aptos" panose="020B0004020202020204" pitchFamily="34"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საქონლის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მომსახურების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ანაზღაურების ასახვას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საქონლის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მომსახურების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მიწოდების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პერიოდში</a:t>
            </a:r>
            <a:r>
              <a:rPr lang="ka-GE"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ka-GE" dirty="0">
                <a:effectLst/>
                <a:latin typeface="Sylfaen" panose="010A0502050306030303" pitchFamily="18" charset="0"/>
                <a:ea typeface="Aptos" panose="020B0004020202020204" pitchFamily="34" charset="0"/>
                <a:cs typeface="Sylfaen" panose="010A0502050306030303" pitchFamily="18" charset="0"/>
              </a:rPr>
              <a:t>სატარიფო</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აქტივების</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სატარიფო</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ვალდებულებების</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სატარიფო შემოსავლებისა</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და</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სატარიფო</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ხარჯების</a:t>
            </a:r>
            <a:r>
              <a:rPr lang="ka-GE" dirty="0">
                <a:effectLst/>
                <a:latin typeface="Aptos" panose="020B0004020202020204" pitchFamily="34"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აღიარებას</a:t>
            </a:r>
            <a:endParaRPr lang="en-GB" dirty="0"/>
          </a:p>
        </p:txBody>
      </p:sp>
      <p:sp>
        <p:nvSpPr>
          <p:cNvPr id="6" name="Footer Placeholder 5">
            <a:extLst>
              <a:ext uri="{FF2B5EF4-FFF2-40B4-BE49-F238E27FC236}">
                <a16:creationId xmlns:a16="http://schemas.microsoft.com/office/drawing/2014/main" id="{9C1752D7-B0E1-066B-7F06-E31D7DD5EF5F}"/>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20</a:t>
            </a:fld>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FABDF1-4AA3-9AE3-6837-DAFC7777CDBF}"/>
              </a:ext>
            </a:extLst>
          </p:cNvPr>
          <p:cNvSpPr txBox="1"/>
          <p:nvPr/>
        </p:nvSpPr>
        <p:spPr>
          <a:xfrm>
            <a:off x="5567629" y="5787431"/>
            <a:ext cx="6351473" cy="776751"/>
          </a:xfrm>
          <a:prstGeom prst="rect">
            <a:avLst/>
          </a:prstGeom>
          <a:noFill/>
        </p:spPr>
        <p:txBody>
          <a:bodyPr wrap="square" rtlCol="0">
            <a:spAutoFit/>
          </a:bodyPr>
          <a:lstStyle/>
          <a:p>
            <a:pPr algn="just">
              <a:lnSpc>
                <a:spcPct val="107000"/>
              </a:lnSpc>
              <a:spcAft>
                <a:spcPts val="800"/>
              </a:spcAft>
            </a:pPr>
            <a:r>
              <a:rPr lang="ka-GE" sz="1400" kern="100" dirty="0">
                <a:effectLst/>
                <a:latin typeface="Sylfaen" panose="010A0502050306030303" pitchFamily="18" charset="0"/>
                <a:ea typeface="Aptos" panose="020B0004020202020204" pitchFamily="34" charset="0"/>
                <a:cs typeface="Times New Roman" panose="02020603050405020304" pitchFamily="18" charset="0"/>
              </a:rPr>
              <a:t>ფასს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სტანდარტის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i="1" kern="100" dirty="0">
                <a:effectLst/>
                <a:latin typeface="Sylfaen" panose="010A0502050306030303" pitchFamily="18" charset="0"/>
                <a:ea typeface="Aptos" panose="020B0004020202020204" pitchFamily="34" charset="0"/>
                <a:cs typeface="Sylfaen" panose="010A0502050306030303" pitchFamily="18" charset="0"/>
              </a:rPr>
              <a:t>სატარიფო აქტივები და სატარიფო ვალდებულებები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გამოქვეყნების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სავარაუდო</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თარიღი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b="1" kern="100" dirty="0">
                <a:effectLst/>
                <a:latin typeface="Aptos" panose="020B0004020202020204" pitchFamily="34" charset="0"/>
                <a:ea typeface="Aptos" panose="020B0004020202020204" pitchFamily="34" charset="0"/>
                <a:cs typeface="Times New Roman" panose="02020603050405020304" pitchFamily="18" charset="0"/>
              </a:rPr>
              <a:t>2025 </a:t>
            </a:r>
            <a:r>
              <a:rPr lang="ka-GE" sz="1400" b="1" kern="100" dirty="0">
                <a:effectLst/>
                <a:latin typeface="Sylfaen" panose="010A0502050306030303" pitchFamily="18" charset="0"/>
                <a:ea typeface="Aptos" panose="020B0004020202020204" pitchFamily="34" charset="0"/>
                <a:cs typeface="Times New Roman" panose="02020603050405020304" pitchFamily="18" charset="0"/>
              </a:rPr>
              <a:t>წლის მეორე ნახევარი</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Content Placeholder 4" descr="Daily calendar with solid fill">
            <a:extLst>
              <a:ext uri="{FF2B5EF4-FFF2-40B4-BE49-F238E27FC236}">
                <a16:creationId xmlns:a16="http://schemas.microsoft.com/office/drawing/2014/main" id="{FD3E643B-9228-6564-048B-118E268E9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9274" y="5742356"/>
            <a:ext cx="608864" cy="689973"/>
          </a:xfrm>
          <a:prstGeom prst="rect">
            <a:avLst/>
          </a:prstGeom>
        </p:spPr>
      </p:pic>
    </p:spTree>
    <p:extLst>
      <p:ext uri="{BB962C8B-B14F-4D97-AF65-F5344CB8AC3E}">
        <p14:creationId xmlns:p14="http://schemas.microsoft.com/office/powerpoint/2010/main" val="100939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8DD7EB-BF7F-0E8C-EC95-9CF76A6F5AB2}"/>
              </a:ext>
            </a:extLst>
          </p:cNvPr>
          <p:cNvSpPr/>
          <p:nvPr/>
        </p:nvSpPr>
        <p:spPr>
          <a:xfrm>
            <a:off x="7456602" y="6031292"/>
            <a:ext cx="4363920" cy="66815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2" name="Footer Placeholder 14">
            <a:extLst>
              <a:ext uri="{FF2B5EF4-FFF2-40B4-BE49-F238E27FC236}">
                <a16:creationId xmlns:a16="http://schemas.microsoft.com/office/drawing/2014/main" id="{B9D03F9A-9A3F-C304-B65F-8F47502C99A3}"/>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1" name="Title 2">
            <a:extLst>
              <a:ext uri="{FF2B5EF4-FFF2-40B4-BE49-F238E27FC236}">
                <a16:creationId xmlns:a16="http://schemas.microsoft.com/office/drawing/2014/main" id="{1FE39CDB-04BD-998D-D3DB-5DC056A8DB3A}"/>
              </a:ext>
            </a:extLst>
          </p:cNvPr>
          <p:cNvSpPr txBox="1">
            <a:spLocks/>
          </p:cNvSpPr>
          <p:nvPr/>
        </p:nvSpPr>
        <p:spPr>
          <a:xfrm>
            <a:off x="923263" y="1311388"/>
            <a:ext cx="9314431" cy="755852"/>
          </a:xfrm>
          <a:prstGeom prst="rect">
            <a:avLst/>
          </a:prstGeom>
        </p:spPr>
        <p:txBody>
          <a:bodyPr/>
          <a:lst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a:lstStyle>
          <a:p>
            <a:r>
              <a:rPr lang="ka-GE" sz="2800" dirty="0">
                <a:solidFill>
                  <a:srgbClr val="5F6062"/>
                </a:solidFill>
              </a:rPr>
              <a:t>მიმდინარე პროექტები</a:t>
            </a:r>
            <a:r>
              <a:rPr lang="en-GB" sz="2800" dirty="0">
                <a:solidFill>
                  <a:srgbClr val="5F6062"/>
                </a:solidFill>
              </a:rPr>
              <a:t>: </a:t>
            </a:r>
            <a:r>
              <a:rPr lang="ka-GE" sz="2800" dirty="0">
                <a:solidFill>
                  <a:srgbClr val="5F6062"/>
                </a:solidFill>
              </a:rPr>
              <a:t>ანარიცხები </a:t>
            </a:r>
            <a:endParaRPr lang="en-GB" sz="2800" dirty="0">
              <a:solidFill>
                <a:srgbClr val="5F6062"/>
              </a:solidFill>
            </a:endParaRPr>
          </a:p>
        </p:txBody>
      </p:sp>
      <p:sp>
        <p:nvSpPr>
          <p:cNvPr id="3" name="Text Placeholder 4">
            <a:extLst>
              <a:ext uri="{FF2B5EF4-FFF2-40B4-BE49-F238E27FC236}">
                <a16:creationId xmlns:a16="http://schemas.microsoft.com/office/drawing/2014/main" id="{D7DC1805-EADB-CF60-90A5-1C6B2CA9759A}"/>
              </a:ext>
            </a:extLst>
          </p:cNvPr>
          <p:cNvSpPr txBox="1">
            <a:spLocks/>
          </p:cNvSpPr>
          <p:nvPr/>
        </p:nvSpPr>
        <p:spPr>
          <a:xfrm>
            <a:off x="1019176" y="3023967"/>
            <a:ext cx="4917482" cy="36104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07000"/>
              </a:lnSpc>
              <a:buFont typeface="Sylfaen" panose="010A0502050306030303" pitchFamily="18" charset="0"/>
              <a:buAutoNum type="arabicPeriod"/>
            </a:pPr>
            <a:r>
              <a:rPr lang="ka-GE" sz="1400" kern="100" dirty="0">
                <a:effectLst/>
                <a:latin typeface="Sylfaen" panose="010A0502050306030303" pitchFamily="18" charset="0"/>
                <a:ea typeface="Aptos" panose="020B0004020202020204" pitchFamily="34" charset="0"/>
                <a:cs typeface="Sylfaen" panose="010A0502050306030303" pitchFamily="18" charset="0"/>
              </a:rPr>
              <a:t>აღიარება</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მიმდინარე ვალდებულებასთან“ დაკავშირებული მოთხოვნების შეცვლა და განმარტება</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გადამუშავებული</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i="1" kern="100" dirty="0">
                <a:effectLst/>
                <a:latin typeface="Sylfaen" panose="010A0502050306030303" pitchFamily="18" charset="0"/>
                <a:ea typeface="Aptos" panose="020B0004020202020204" pitchFamily="34" charset="0"/>
                <a:cs typeface="Sylfaen" panose="010A0502050306030303" pitchFamily="18" charset="0"/>
              </a:rPr>
              <a:t>კონცეპტუალური</a:t>
            </a:r>
            <a:r>
              <a:rPr lang="ka-GE" sz="1400" i="1" kern="100" dirty="0">
                <a:effectLst/>
                <a:latin typeface="Aptos" panose="020B0004020202020204" pitchFamily="34" charset="0"/>
                <a:ea typeface="Aptos" panose="020B0004020202020204" pitchFamily="34" charset="0"/>
                <a:cs typeface="Sylfaen" panose="010A0502050306030303" pitchFamily="18" charset="0"/>
              </a:rPr>
              <a:t> </a:t>
            </a:r>
            <a:r>
              <a:rPr lang="ka-GE" sz="1400" i="1" kern="100" dirty="0">
                <a:effectLst/>
                <a:latin typeface="Sylfaen" panose="010A0502050306030303" pitchFamily="18" charset="0"/>
                <a:ea typeface="Aptos" panose="020B0004020202020204" pitchFamily="34" charset="0"/>
                <a:cs typeface="Sylfaen" panose="010A0502050306030303" pitchFamily="18" charset="0"/>
              </a:rPr>
              <a:t>მიდგომის</a:t>
            </a:r>
            <a:r>
              <a:rPr lang="ka-GE" sz="1400" i="1" kern="100" dirty="0">
                <a:effectLst/>
                <a:latin typeface="Aptos" panose="020B0004020202020204" pitchFamily="34" charset="0"/>
                <a:ea typeface="Aptos" panose="020B0004020202020204" pitchFamily="34" charset="0"/>
                <a:cs typeface="Sylfaen" panose="010A0502050306030303" pitchFamily="18" charset="0"/>
              </a:rPr>
              <a:t> </a:t>
            </a:r>
            <a:r>
              <a:rPr lang="ka-GE" sz="1400" i="1" kern="100" dirty="0">
                <a:effectLst/>
                <a:latin typeface="Sylfaen" panose="010A0502050306030303" pitchFamily="18" charset="0"/>
                <a:ea typeface="Aptos" panose="020B0004020202020204" pitchFamily="34" charset="0"/>
                <a:cs typeface="Sylfaen" panose="010A0502050306030303" pitchFamily="18" charset="0"/>
              </a:rPr>
              <a:t>გამოყენება</a:t>
            </a:r>
            <a:endParaRPr lang="en-US" sz="1400" i="1"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gn="just">
              <a:lnSpc>
                <a:spcPct val="107000"/>
              </a:lnSpc>
              <a:buFont typeface="Sylfaen" panose="010A0502050306030303" pitchFamily="18" charset="0"/>
              <a:buAutoNum type="arabicPeriod"/>
            </a:pPr>
            <a:r>
              <a:rPr lang="ka-GE" sz="1400" kern="100" dirty="0">
                <a:effectLst/>
                <a:latin typeface="Sylfaen" panose="010A0502050306030303" pitchFamily="18" charset="0"/>
                <a:ea typeface="Aptos" panose="020B0004020202020204" pitchFamily="34" charset="0"/>
                <a:cs typeface="Sylfaen" panose="010A0502050306030303" pitchFamily="18" charset="0"/>
              </a:rPr>
              <a:t>შეფასება</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დისკონტის</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განაკვეთის</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უფრო</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ზუსტად დაკონკრეტება</a:t>
            </a:r>
            <a:r>
              <a:rPr lang="ka-GE" sz="1400" kern="100" dirty="0">
                <a:effectLst/>
                <a:latin typeface="Aptos" panose="020B0004020202020204" pitchFamily="34" charset="0"/>
                <a:ea typeface="Aptos" panose="020B0004020202020204" pitchFamily="34" charset="0"/>
                <a:cs typeface="Sylfaen" panose="010A0502050306030303" pitchFamily="18" charset="0"/>
              </a:rPr>
              <a:t> - </a:t>
            </a:r>
            <a:r>
              <a:rPr lang="ka-GE" sz="1400" kern="100" dirty="0">
                <a:effectLst/>
                <a:latin typeface="Sylfaen" panose="010A0502050306030303" pitchFamily="18" charset="0"/>
                <a:ea typeface="Aptos" panose="020B0004020202020204" pitchFamily="34" charset="0"/>
                <a:cs typeface="Sylfaen" panose="010A0502050306030303" pitchFamily="18" charset="0"/>
              </a:rPr>
              <a:t>გათვალისწინებულ იქნეს თუ არა</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საკუთარი</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საკრედიტო</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რისკი</a:t>
            </a:r>
            <a:endParaRPr lang="en-US" sz="1400"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gn="just">
              <a:lnSpc>
                <a:spcPct val="107000"/>
              </a:lnSpc>
              <a:spcAft>
                <a:spcPts val="800"/>
              </a:spcAft>
              <a:buFont typeface="Sylfaen" panose="010A0502050306030303" pitchFamily="18" charset="0"/>
              <a:buAutoNum type="arabicPeriod"/>
            </a:pPr>
            <a:r>
              <a:rPr lang="ka-GE" sz="1400" kern="100" dirty="0">
                <a:effectLst/>
                <a:latin typeface="Sylfaen" panose="010A0502050306030303" pitchFamily="18" charset="0"/>
                <a:ea typeface="Aptos" panose="020B0004020202020204" pitchFamily="34" charset="0"/>
                <a:cs typeface="Sylfaen" panose="010A0502050306030303" pitchFamily="18" charset="0"/>
              </a:rPr>
              <a:t>შეფასება</a:t>
            </a:r>
            <a:r>
              <a:rPr lang="ka-GE" sz="1400" kern="100" dirty="0">
                <a:effectLst/>
                <a:latin typeface="Aptos" panose="020B0004020202020204" pitchFamily="34" charset="0"/>
                <a:ea typeface="Aptos" panose="020B0004020202020204" pitchFamily="34" charset="0"/>
                <a:cs typeface="Sylfaen" panose="010A0502050306030303"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ანარიცხის შეფასებისას გასათვალისწინებელი ხარჯების დაკონკრეტება </a:t>
            </a:r>
            <a:endParaRPr lang="en-US" sz="1400" kern="100" dirty="0">
              <a:effectLst/>
              <a:latin typeface="Aptos" panose="020B0004020202020204" pitchFamily="34" charset="0"/>
              <a:ea typeface="Aptos" panose="020B0004020202020204" pitchFamily="34" charset="0"/>
              <a:cs typeface="Sylfaen" panose="010A0502050306030303" pitchFamily="18" charset="0"/>
            </a:endParaRPr>
          </a:p>
        </p:txBody>
      </p:sp>
      <p:cxnSp>
        <p:nvCxnSpPr>
          <p:cNvPr id="4" name="Straight Connector 3">
            <a:extLst>
              <a:ext uri="{FF2B5EF4-FFF2-40B4-BE49-F238E27FC236}">
                <a16:creationId xmlns:a16="http://schemas.microsoft.com/office/drawing/2014/main" id="{92303285-0F3A-640A-45A0-DB0D633E8558}"/>
              </a:ext>
            </a:extLst>
          </p:cNvPr>
          <p:cNvCxnSpPr>
            <a:cxnSpLocks/>
          </p:cNvCxnSpPr>
          <p:nvPr/>
        </p:nvCxnSpPr>
        <p:spPr>
          <a:xfrm>
            <a:off x="6096000" y="2917859"/>
            <a:ext cx="0" cy="29840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A1E18364-D10F-5C9E-24E1-EB9B857FA42B}"/>
              </a:ext>
            </a:extLst>
          </p:cNvPr>
          <p:cNvSpPr txBox="1">
            <a:spLocks/>
          </p:cNvSpPr>
          <p:nvPr/>
        </p:nvSpPr>
        <p:spPr>
          <a:xfrm>
            <a:off x="6255337" y="2898765"/>
            <a:ext cx="5565186" cy="1067855"/>
          </a:xfrm>
          <a:prstGeom prst="rect">
            <a:avLst/>
          </a:prstGeom>
          <a:solidFill>
            <a:schemeClr val="bg1">
              <a:lumMod val="95000"/>
            </a:schemeClr>
          </a:solidFill>
          <a:ln w="28575">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ka-GE" sz="1600" b="0" i="0" u="none" strike="noStrike" kern="1200" cap="none" spc="0" normalizeH="0" baseline="0" noProof="0" dirty="0">
                <a:ln>
                  <a:noFill/>
                </a:ln>
                <a:solidFill>
                  <a:schemeClr val="accent2"/>
                </a:solidFill>
                <a:effectLst/>
                <a:uLnTx/>
                <a:uFillTx/>
                <a:latin typeface="Arial"/>
                <a:ea typeface="+mn-ea"/>
                <a:cs typeface="Arial"/>
              </a:rPr>
              <a:t>სამი პირობის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ka-GE" sz="1600" b="0" i="0" u="none" strike="noStrike" kern="1200" cap="none" spc="0" normalizeH="0" baseline="0" noProof="0" dirty="0">
                <a:ln>
                  <a:noFill/>
                </a:ln>
                <a:solidFill>
                  <a:schemeClr val="accent2"/>
                </a:solidFill>
                <a:effectLst/>
                <a:uLnTx/>
                <a:uFillTx/>
                <a:latin typeface="Arial"/>
                <a:ea typeface="+mn-ea"/>
                <a:cs typeface="Arial"/>
              </a:rPr>
              <a:t>ინდივიდუალური</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ka-GE" sz="1600" b="0" i="0" u="none" strike="noStrike" kern="1200" cap="none" spc="0" normalizeH="0" baseline="0" noProof="0" dirty="0">
                <a:ln>
                  <a:noFill/>
                </a:ln>
                <a:solidFill>
                  <a:schemeClr val="accent2"/>
                </a:solidFill>
                <a:effectLst/>
                <a:uLnTx/>
                <a:uFillTx/>
                <a:latin typeface="Arial"/>
                <a:ea typeface="+mn-ea"/>
                <a:cs typeface="Arial"/>
              </a:rPr>
              <a:t> განმარტება</a:t>
            </a:r>
            <a:r>
              <a:rPr kumimoji="0" lang="en-GB" sz="1600" b="0" i="0" u="none" strike="noStrike" kern="1200" cap="none" spc="0" normalizeH="0" baseline="0" noProof="0" dirty="0">
                <a:ln>
                  <a:noFill/>
                </a:ln>
                <a:solidFill>
                  <a:schemeClr val="accent2"/>
                </a:solidFill>
                <a:effectLst/>
                <a:uLnTx/>
                <a:uFillTx/>
                <a:latin typeface="Arial"/>
                <a:ea typeface="+mn-ea"/>
                <a:cs typeface="Arial"/>
              </a:rPr>
              <a:t>:</a:t>
            </a:r>
            <a:endParaRPr kumimoji="0" lang="en-GB" sz="1600" i="0" u="none" strike="noStrike" kern="1200" cap="none" spc="0" normalizeH="0" baseline="0" noProof="0" dirty="0">
              <a:ln>
                <a:noFill/>
              </a:ln>
              <a:solidFill>
                <a:schemeClr val="accent2"/>
              </a:solidFill>
              <a:effectLst/>
              <a:uLnTx/>
              <a:uFillTx/>
              <a:latin typeface="Arial"/>
              <a:ea typeface="+mn-ea"/>
              <a:cs typeface="Arial"/>
            </a:endParaRPr>
          </a:p>
        </p:txBody>
      </p:sp>
      <p:sp>
        <p:nvSpPr>
          <p:cNvPr id="14" name="Text Placeholder 3">
            <a:extLst>
              <a:ext uri="{FF2B5EF4-FFF2-40B4-BE49-F238E27FC236}">
                <a16:creationId xmlns:a16="http://schemas.microsoft.com/office/drawing/2014/main" id="{B96D882B-AB6E-137E-B66D-96E01994F721}"/>
              </a:ext>
            </a:extLst>
          </p:cNvPr>
          <p:cNvSpPr txBox="1">
            <a:spLocks/>
          </p:cNvSpPr>
          <p:nvPr/>
        </p:nvSpPr>
        <p:spPr>
          <a:xfrm>
            <a:off x="6255339" y="4118255"/>
            <a:ext cx="5565186" cy="659787"/>
          </a:xfrm>
          <a:prstGeom prst="rect">
            <a:avLst/>
          </a:prstGeom>
          <a:solidFill>
            <a:schemeClr val="bg1">
              <a:lumMod val="95000"/>
            </a:schemeClr>
          </a:solidFill>
          <a:ln w="28575">
            <a:solidFill>
              <a:schemeClr val="bg1">
                <a:lumMod val="9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lnSpc>
                <a:spcPct val="107000"/>
              </a:lnSpc>
              <a:spcAft>
                <a:spcPts val="800"/>
              </a:spcAft>
            </a:pP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განაკვეთის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გამოყენების მოთხოვნა</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რომელიც</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ასახავს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ფულის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დროით</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ღირებულებას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საკუთარი</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საკრედიტო</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რისკის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კორექტირების</a:t>
            </a:r>
            <a:r>
              <a:rPr lang="ka-GE"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გარეშე</a:t>
            </a:r>
            <a:endParaRPr lang="en-US" sz="1400" kern="100" dirty="0">
              <a:solidFill>
                <a:srgbClr val="07207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08A0BAF3-3FEF-B6BD-8FF8-F300EF2D1236}"/>
              </a:ext>
            </a:extLst>
          </p:cNvPr>
          <p:cNvSpPr txBox="1">
            <a:spLocks/>
          </p:cNvSpPr>
          <p:nvPr/>
        </p:nvSpPr>
        <p:spPr>
          <a:xfrm>
            <a:off x="6255338" y="4945073"/>
            <a:ext cx="5565183" cy="919188"/>
          </a:xfrm>
          <a:prstGeom prst="rect">
            <a:avLst/>
          </a:prstGeom>
          <a:solidFill>
            <a:schemeClr val="bg1">
              <a:lumMod val="95000"/>
            </a:schemeClr>
          </a:solidFill>
          <a:ln w="28575">
            <a:solidFill>
              <a:schemeClr val="bg1">
                <a:lumMod val="95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42900" lvl="0" indent="-342900">
              <a:lnSpc>
                <a:spcPct val="107000"/>
              </a:lnSpc>
              <a:buFont typeface="Sylfaen" panose="010A0502050306030303" pitchFamily="18" charset="0"/>
              <a:buAutoNum type="arabicPeriod"/>
            </a:pP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ვალდებულების</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დაფარვის</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დამატებითი</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დანახარჯები</a:t>
            </a:r>
            <a:endParaRPr lang="en-US"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endParaRPr>
          </a:p>
          <a:p>
            <a:pPr marL="342900" lvl="0" indent="-342900">
              <a:lnSpc>
                <a:spcPct val="107000"/>
              </a:lnSpc>
              <a:spcAft>
                <a:spcPts val="800"/>
              </a:spcAft>
              <a:buFont typeface="Sylfaen" panose="010A0502050306030303" pitchFamily="18" charset="0"/>
              <a:buAutoNum type="arabicPeriod"/>
            </a:pP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სხვა</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ხარჯების</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განაწილება</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რომლებიც</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უშუალოდ</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ეხება</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ამ</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ტიპის</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ვალდებულებების</a:t>
            </a:r>
            <a:r>
              <a:rPr lang="ka-GE"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rPr>
              <a:t> </a:t>
            </a:r>
            <a:r>
              <a:rPr lang="ka-GE" sz="1400" kern="100" dirty="0">
                <a:solidFill>
                  <a:srgbClr val="072071"/>
                </a:solidFill>
                <a:effectLst/>
                <a:latin typeface="Sylfaen" panose="010A0502050306030303" pitchFamily="18" charset="0"/>
                <a:ea typeface="Aptos" panose="020B0004020202020204" pitchFamily="34" charset="0"/>
                <a:cs typeface="Sylfaen" panose="010A0502050306030303" pitchFamily="18" charset="0"/>
              </a:rPr>
              <a:t>დაფარვას</a:t>
            </a:r>
            <a:endParaRPr lang="en-US" sz="1400" kern="100" dirty="0">
              <a:solidFill>
                <a:srgbClr val="072071"/>
              </a:solidFill>
              <a:effectLst/>
              <a:latin typeface="Aptos" panose="020B0004020202020204" pitchFamily="34" charset="0"/>
              <a:ea typeface="Aptos" panose="020B0004020202020204" pitchFamily="34" charset="0"/>
              <a:cs typeface="Sylfaen" panose="010A0502050306030303" pitchFamily="18" charset="0"/>
            </a:endParaRPr>
          </a:p>
        </p:txBody>
      </p:sp>
      <p:sp>
        <p:nvSpPr>
          <p:cNvPr id="9" name="Text Placeholder 3">
            <a:extLst>
              <a:ext uri="{FF2B5EF4-FFF2-40B4-BE49-F238E27FC236}">
                <a16:creationId xmlns:a16="http://schemas.microsoft.com/office/drawing/2014/main" id="{04E6E5C7-E4B3-D1F5-8157-165D76EE2B25}"/>
              </a:ext>
            </a:extLst>
          </p:cNvPr>
          <p:cNvSpPr txBox="1">
            <a:spLocks/>
          </p:cNvSpPr>
          <p:nvPr/>
        </p:nvSpPr>
        <p:spPr>
          <a:xfrm>
            <a:off x="8267505" y="2949536"/>
            <a:ext cx="3527814" cy="991057"/>
          </a:xfrm>
          <a:prstGeom prst="rect">
            <a:avLst/>
          </a:prstGeom>
          <a:solidFill>
            <a:schemeClr val="bg1">
              <a:lumMod val="95000"/>
            </a:schemeClr>
          </a:solidFill>
          <a:ln w="28575">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lt1"/>
                </a:solidFill>
                <a:latin typeface="+mn-lt"/>
                <a:ea typeface="+mn-ea"/>
                <a:cs typeface="+mn-cs"/>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chemeClr val="lt1"/>
                </a:solidFill>
                <a:latin typeface="+mn-lt"/>
                <a:ea typeface="+mn-ea"/>
                <a:cs typeface="+mn-cs"/>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kumimoji="0" lang="ka-GE" sz="1600" i="0" u="none" strike="noStrike" kern="1200" cap="none" spc="0" normalizeH="0" baseline="0" noProof="0" dirty="0">
                <a:ln>
                  <a:noFill/>
                </a:ln>
                <a:solidFill>
                  <a:schemeClr val="accent2"/>
                </a:solidFill>
                <a:effectLst/>
                <a:uLnTx/>
                <a:uFillTx/>
                <a:latin typeface="Arial"/>
                <a:ea typeface="+mn-ea"/>
                <a:cs typeface="Arial"/>
              </a:rPr>
              <a:t>ვალდებულების</a:t>
            </a:r>
            <a:r>
              <a:rPr kumimoji="0" lang="en-GB" sz="1600" i="0" u="none" strike="noStrike" kern="1200" cap="none" spc="0" normalizeH="0" baseline="0" noProof="0" dirty="0">
                <a:ln>
                  <a:noFill/>
                </a:ln>
                <a:solidFill>
                  <a:schemeClr val="accent2"/>
                </a:solidFill>
                <a:effectLst/>
                <a:uLnTx/>
                <a:uFillTx/>
                <a:latin typeface="Arial"/>
                <a:ea typeface="+mn-ea"/>
                <a:cs typeface="Arial"/>
              </a:rPr>
              <a:t> </a:t>
            </a:r>
            <a:r>
              <a:rPr kumimoji="0" lang="ka-GE" sz="1600" i="0" u="none" strike="noStrike" kern="1200" cap="none" spc="0" normalizeH="0" baseline="0" noProof="0" dirty="0">
                <a:ln>
                  <a:noFill/>
                </a:ln>
                <a:solidFill>
                  <a:schemeClr val="accent2"/>
                </a:solidFill>
                <a:effectLst/>
                <a:uLnTx/>
                <a:uFillTx/>
                <a:latin typeface="Arial"/>
                <a:ea typeface="+mn-ea"/>
                <a:cs typeface="Arial"/>
              </a:rPr>
              <a:t>პირობა</a:t>
            </a:r>
            <a:endParaRPr kumimoji="0" lang="en-GB" sz="1600" i="0" u="none" strike="noStrike" kern="1200" cap="none" spc="0" normalizeH="0" baseline="0" noProof="0" dirty="0">
              <a:ln>
                <a:noFill/>
              </a:ln>
              <a:solidFill>
                <a:schemeClr val="accent2"/>
              </a:solidFill>
              <a:effectLst/>
              <a:uLnTx/>
              <a:uFillTx/>
              <a:latin typeface="Arial"/>
              <a:ea typeface="+mn-ea"/>
              <a:cs typeface="Arial"/>
            </a:endParaRPr>
          </a:p>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lang="ka-GE" sz="1600" dirty="0">
                <a:solidFill>
                  <a:schemeClr val="accent2"/>
                </a:solidFill>
                <a:latin typeface="Arial"/>
                <a:cs typeface="Arial"/>
              </a:rPr>
              <a:t>გადაცემის</a:t>
            </a:r>
            <a:r>
              <a:rPr kumimoji="0" lang="en-GB" sz="1600" i="0" u="none" strike="noStrike" kern="1200" cap="none" spc="0" normalizeH="0" baseline="0" noProof="0" dirty="0">
                <a:ln>
                  <a:noFill/>
                </a:ln>
                <a:solidFill>
                  <a:schemeClr val="accent2"/>
                </a:solidFill>
                <a:effectLst/>
                <a:uLnTx/>
                <a:uFillTx/>
                <a:latin typeface="Arial"/>
                <a:ea typeface="+mn-ea"/>
                <a:cs typeface="Arial"/>
              </a:rPr>
              <a:t> </a:t>
            </a:r>
            <a:r>
              <a:rPr kumimoji="0" lang="ka-GE" sz="1600" i="0" u="none" strike="noStrike" kern="1200" cap="none" spc="0" normalizeH="0" baseline="0" noProof="0" dirty="0">
                <a:ln>
                  <a:noFill/>
                </a:ln>
                <a:solidFill>
                  <a:schemeClr val="accent2"/>
                </a:solidFill>
                <a:effectLst/>
                <a:uLnTx/>
                <a:uFillTx/>
                <a:latin typeface="Arial"/>
                <a:ea typeface="+mn-ea"/>
                <a:cs typeface="Arial"/>
              </a:rPr>
              <a:t>პირობა</a:t>
            </a:r>
            <a:endParaRPr kumimoji="0" lang="en-GB" sz="1600" i="0" u="none" strike="noStrike" kern="1200" cap="none" spc="0" normalizeH="0" baseline="0" noProof="0" dirty="0">
              <a:ln>
                <a:noFill/>
              </a:ln>
              <a:solidFill>
                <a:schemeClr val="accent2"/>
              </a:solidFill>
              <a:effectLst/>
              <a:uLnTx/>
              <a:uFillTx/>
              <a:latin typeface="Arial"/>
              <a:ea typeface="+mn-ea"/>
              <a:cs typeface="Arial"/>
            </a:endParaRPr>
          </a:p>
          <a:p>
            <a:pPr marL="627063" marR="0" lvl="1" indent="-361950" algn="l" defTabSz="914400" rtl="0" eaLnBrk="1" fontAlgn="auto" latinLnBrk="0" hangingPunct="1">
              <a:lnSpc>
                <a:spcPct val="100000"/>
              </a:lnSpc>
              <a:spcBef>
                <a:spcPts val="600"/>
              </a:spcBef>
              <a:spcAft>
                <a:spcPts val="0"/>
              </a:spcAft>
              <a:buClrTx/>
              <a:buSzTx/>
              <a:buFont typeface="+mj-lt"/>
              <a:buAutoNum type="arabicPeriod"/>
              <a:tabLst/>
              <a:defRPr/>
            </a:pPr>
            <a:r>
              <a:rPr lang="ka-GE" sz="1600" dirty="0">
                <a:solidFill>
                  <a:schemeClr val="accent2"/>
                </a:solidFill>
                <a:latin typeface="Arial"/>
                <a:cs typeface="Arial"/>
              </a:rPr>
              <a:t>წარსული მოვლენის პირობა</a:t>
            </a:r>
            <a:endParaRPr kumimoji="0" lang="en-GB" sz="1600" i="0" u="none" strike="noStrike" kern="1200" cap="none" spc="0" normalizeH="0" baseline="0" noProof="0" dirty="0">
              <a:ln>
                <a:noFill/>
              </a:ln>
              <a:solidFill>
                <a:schemeClr val="accent2"/>
              </a:solidFill>
              <a:effectLst/>
              <a:uLnTx/>
              <a:uFillTx/>
              <a:latin typeface="Arial"/>
              <a:ea typeface="+mn-ea"/>
              <a:cs typeface="Arial"/>
            </a:endParaRPr>
          </a:p>
        </p:txBody>
      </p:sp>
      <p:sp>
        <p:nvSpPr>
          <p:cNvPr id="10" name="TextBox 9">
            <a:extLst>
              <a:ext uri="{FF2B5EF4-FFF2-40B4-BE49-F238E27FC236}">
                <a16:creationId xmlns:a16="http://schemas.microsoft.com/office/drawing/2014/main" id="{1D5DF96D-A8F4-E20F-1925-36813853AF5F}"/>
              </a:ext>
            </a:extLst>
          </p:cNvPr>
          <p:cNvSpPr txBox="1"/>
          <p:nvPr/>
        </p:nvSpPr>
        <p:spPr>
          <a:xfrm>
            <a:off x="8267504" y="6031292"/>
            <a:ext cx="3553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a-GE" sz="14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განსახილველი პროექტის გამოქვეყნების მოსალოდნელი თარიღი: </a:t>
            </a:r>
            <a:r>
              <a:rPr lang="ka-GE" sz="1400" b="1" dirty="0">
                <a:solidFill>
                  <a:srgbClr val="5F6061"/>
                </a:solidFill>
                <a:latin typeface="Arial" panose="020B0604020202020204" pitchFamily="34" charset="0"/>
                <a:cs typeface="Arial" panose="020B0604020202020204" pitchFamily="34" charset="0"/>
              </a:rPr>
              <a:t>ნოემბერი,</a:t>
            </a:r>
            <a:r>
              <a:rPr kumimoji="0" lang="en-GB" sz="14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2024</a:t>
            </a:r>
          </a:p>
        </p:txBody>
      </p:sp>
      <p:cxnSp>
        <p:nvCxnSpPr>
          <p:cNvPr id="8" name="Straight Connector 7">
            <a:extLst>
              <a:ext uri="{FF2B5EF4-FFF2-40B4-BE49-F238E27FC236}">
                <a16:creationId xmlns:a16="http://schemas.microsoft.com/office/drawing/2014/main" id="{69D70F81-3BEE-22CE-92F1-87317D0D8960}"/>
              </a:ext>
            </a:extLst>
          </p:cNvPr>
          <p:cNvCxnSpPr/>
          <p:nvPr/>
        </p:nvCxnSpPr>
        <p:spPr>
          <a:xfrm>
            <a:off x="1399635" y="4004391"/>
            <a:ext cx="10342579" cy="2602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EC5485-A08C-69FC-2E69-8A3D3442CF39}"/>
              </a:ext>
            </a:extLst>
          </p:cNvPr>
          <p:cNvCxnSpPr/>
          <p:nvPr/>
        </p:nvCxnSpPr>
        <p:spPr>
          <a:xfrm>
            <a:off x="1424439" y="4847906"/>
            <a:ext cx="10342579" cy="26027"/>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A31AC08F-7272-287F-221B-FAB49D210151}"/>
              </a:ext>
            </a:extLst>
          </p:cNvPr>
          <p:cNvSpPr txBox="1">
            <a:spLocks/>
          </p:cNvSpPr>
          <p:nvPr/>
        </p:nvSpPr>
        <p:spPr>
          <a:xfrm>
            <a:off x="1019175" y="2067240"/>
            <a:ext cx="10801348" cy="62519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lIns="0" tIns="0" rIns="0" bIns="0" numCol="1" spcCol="540000" anchor="ct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600"/>
              </a:spcBef>
              <a:buNone/>
            </a:pPr>
            <a:r>
              <a:rPr lang="ka-GE" sz="1800" b="1" dirty="0">
                <a:latin typeface="Arial"/>
                <a:cs typeface="Arial"/>
              </a:rPr>
              <a:t>პროექტის ამოცანა</a:t>
            </a:r>
            <a:r>
              <a:rPr lang="en-GB" sz="1800" dirty="0">
                <a:latin typeface="Arial"/>
                <a:cs typeface="Arial"/>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სამ</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მიზნობრივ</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ცვლილებასთან</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დაკავშირებით</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წინადადებების</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შემუშავება</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ბასს</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37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სტანდარტისთვის</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ანარიცხები</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პირობითი</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ვალდებულებები</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პირობითი</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i="1" kern="100" dirty="0" err="1">
                <a:effectLst/>
                <a:latin typeface="Sylfaen" panose="010A0502050306030303" pitchFamily="18" charset="0"/>
                <a:ea typeface="Aptos" panose="020B0004020202020204" pitchFamily="34" charset="0"/>
                <a:cs typeface="Times New Roman" panose="02020603050405020304" pitchFamily="18" charset="0"/>
              </a:rPr>
              <a:t>აქტივები</a:t>
            </a:r>
            <a:r>
              <a:rPr lang="en-GB" sz="1800" i="1" kern="100" dirty="0">
                <a:effectLst/>
                <a:latin typeface="Sylfaen" panose="010A0502050306030303"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5725" indent="0">
              <a:spcBef>
                <a:spcPts val="600"/>
              </a:spcBef>
              <a:buNone/>
            </a:pPr>
            <a:endParaRPr lang="en-GB" sz="1800" i="1" dirty="0"/>
          </a:p>
        </p:txBody>
      </p:sp>
      <p:pic>
        <p:nvPicPr>
          <p:cNvPr id="6" name="Content Placeholder 4" descr="Daily calendar with solid fill">
            <a:extLst>
              <a:ext uri="{FF2B5EF4-FFF2-40B4-BE49-F238E27FC236}">
                <a16:creationId xmlns:a16="http://schemas.microsoft.com/office/drawing/2014/main" id="{FD9FCAD3-C7F3-DA10-18E7-8BA9B59A59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7621" y="5987650"/>
            <a:ext cx="608864" cy="689973"/>
          </a:xfrm>
          <a:prstGeom prst="rect">
            <a:avLst/>
          </a:prstGeom>
        </p:spPr>
      </p:pic>
    </p:spTree>
    <p:extLst>
      <p:ext uri="{BB962C8B-B14F-4D97-AF65-F5344CB8AC3E}">
        <p14:creationId xmlns:p14="http://schemas.microsoft.com/office/powerpoint/2010/main" val="12910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BAB5B9-F052-89F9-26E4-5CE48C558C9D}"/>
              </a:ext>
            </a:extLst>
          </p:cNvPr>
          <p:cNvSpPr/>
          <p:nvPr/>
        </p:nvSpPr>
        <p:spPr>
          <a:xfrm>
            <a:off x="6738349" y="5758118"/>
            <a:ext cx="5126714" cy="7500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1" name="Rectangle 10">
            <a:extLst>
              <a:ext uri="{FF2B5EF4-FFF2-40B4-BE49-F238E27FC236}">
                <a16:creationId xmlns:a16="http://schemas.microsoft.com/office/drawing/2014/main" id="{1FCA91A6-67B3-4C97-A89E-2F1A0B04B2BA}"/>
              </a:ext>
            </a:extLst>
          </p:cNvPr>
          <p:cNvSpPr/>
          <p:nvPr/>
        </p:nvSpPr>
        <p:spPr>
          <a:xfrm>
            <a:off x="4183476" y="2228654"/>
            <a:ext cx="7681587" cy="327803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351313"/>
            <a:ext cx="10801351" cy="654191"/>
          </a:xfrm>
        </p:spPr>
        <p:txBody>
          <a:bodyPr/>
          <a:lstStyle/>
          <a:p>
            <a:r>
              <a:rPr lang="ka-GE" sz="2800" dirty="0"/>
              <a:t>მიმდინარე პროექტები</a:t>
            </a:r>
            <a:r>
              <a:rPr lang="en-GB" sz="2800" dirty="0"/>
              <a:t>: </a:t>
            </a:r>
            <a:r>
              <a:rPr lang="ka-GE" sz="2800" dirty="0"/>
              <a:t>ელექტროენერგიის შესყიდვის ხელშეკრულებები</a:t>
            </a:r>
            <a:endParaRPr lang="en-GB" sz="2800" dirty="0"/>
          </a:p>
          <a:p>
            <a:endParaRPr lang="en-GB" dirty="0"/>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19174" y="2341270"/>
            <a:ext cx="2981326" cy="3501183"/>
          </a:xfrm>
        </p:spPr>
        <p:txBody>
          <a:bodyPr wrap="square" lIns="0" tIns="0" rIns="0" bIns="0" numCol="1" spcCol="540000" anchor="t"/>
          <a:lstStyle/>
          <a:p>
            <a:r>
              <a:rPr lang="ka-GE" sz="2000" b="1" dirty="0">
                <a:latin typeface="Arial"/>
                <a:cs typeface="Arial"/>
              </a:rPr>
              <a:t>პროექტის ამოცანა</a:t>
            </a:r>
            <a:endParaRPr lang="en-GB" sz="2000" b="1" dirty="0">
              <a:latin typeface="Arial"/>
              <a:cs typeface="Arial"/>
            </a:endParaRPr>
          </a:p>
          <a:p>
            <a:pPr>
              <a:lnSpc>
                <a:spcPct val="107000"/>
              </a:lnSpc>
              <a:spcAft>
                <a:spcPts val="800"/>
              </a:spcAft>
            </a:pP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განახლებადი</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ელექტროენერგიის</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ხელშეკრულებების</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ეფექტის</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უკეთესი</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ასახვა</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სუბიექტების</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a:t>
            </a:r>
            <a:r>
              <a:rPr lang="en-GB" sz="18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800" kern="100" dirty="0" err="1">
                <a:effectLst/>
                <a:latin typeface="Sylfaen" panose="010A0502050306030303" pitchFamily="18" charset="0"/>
                <a:ea typeface="Aptos" panose="020B0004020202020204" pitchFamily="34" charset="0"/>
                <a:cs typeface="Times New Roman" panose="02020603050405020304" pitchFamily="18" charset="0"/>
              </a:rPr>
              <a:t>ანგარიშგებაში</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800" dirty="0"/>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4352925" y="2341270"/>
            <a:ext cx="7248524" cy="2926055"/>
          </a:xfrm>
        </p:spPr>
        <p:txBody>
          <a:bodyPr wrap="square" lIns="0" tIns="0" rIns="0" bIns="0" numCol="1" spcCol="540000" anchor="t"/>
          <a:lstStyle/>
          <a:p>
            <a:r>
              <a:rPr lang="ka-GE" sz="2000" b="1" dirty="0">
                <a:solidFill>
                  <a:schemeClr val="accent1"/>
                </a:solidFill>
                <a:latin typeface="Arial"/>
                <a:cs typeface="Arial"/>
              </a:rPr>
              <a:t>პროექტის მასშტაბი და მიდგომა</a:t>
            </a:r>
            <a:endParaRPr lang="en-GB" sz="2000" b="1" dirty="0">
              <a:solidFill>
                <a:schemeClr val="accent1"/>
              </a:solidFill>
              <a:latin typeface="Arial"/>
              <a:cs typeface="Arial"/>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შემოთავაზებული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ცვლილებები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ეხება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განსაზღვრული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მახასიათებლების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მქონე</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ელექტროენერგიის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ხელშეკრულებებს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მყიდველთან</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დაკავშირებული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მოსაზრებების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გათვალისწინება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მოხმარების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საკუთარი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მოთხოვნების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გამოყენებისას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ჰეჯირებული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მუხლის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აღნიშვნის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შეფასების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გათვალისწინება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თუ</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სუბიექტი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იყენებს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განახლებადი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ელექტროენერგიის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ხელშეკრულებას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ჰეჯირების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ინსტრუმენტად</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გამჟღავნების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ახალი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მოთხოვნების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შემოღება</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r>
              <a:rPr lang="ka-GE" sz="1800" b="0" i="0" dirty="0">
                <a:solidFill>
                  <a:srgbClr val="5F6061"/>
                </a:solidFill>
                <a:effectLst/>
                <a:latin typeface="Arial" panose="020B0604020202020204" pitchFamily="34" charset="0"/>
              </a:rPr>
              <a:t> </a:t>
            </a:r>
            <a:endParaRPr lang="en-GB" sz="2800" dirty="0">
              <a:solidFill>
                <a:schemeClr val="accent1"/>
              </a:solidFill>
            </a:endParaRP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22</a:t>
            </a:fld>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84A062-A1E5-B42D-1636-54D3581CBF53}"/>
              </a:ext>
            </a:extLst>
          </p:cNvPr>
          <p:cNvSpPr txBox="1"/>
          <p:nvPr/>
        </p:nvSpPr>
        <p:spPr>
          <a:xfrm>
            <a:off x="7428322" y="5821225"/>
            <a:ext cx="46535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400" dirty="0">
                <a:latin typeface="Arial"/>
                <a:cs typeface="Arial"/>
              </a:rPr>
              <a:t>ფასს 9-ის დასკვნითი ცვლილებების მოსალოდნელი გამოქვეყნების თარიღი</a:t>
            </a:r>
            <a:r>
              <a:rPr lang="en-GB" sz="1400" dirty="0">
                <a:latin typeface="Arial"/>
                <a:cs typeface="Arial"/>
              </a:rPr>
              <a:t>: </a:t>
            </a:r>
            <a:r>
              <a:rPr lang="ka-GE" sz="1400" b="1" dirty="0">
                <a:latin typeface="Arial"/>
                <a:cs typeface="Arial"/>
              </a:rPr>
              <a:t>დეკემბერი</a:t>
            </a:r>
            <a:r>
              <a:rPr lang="en-GB" sz="1400" b="1" dirty="0">
                <a:latin typeface="Arial"/>
                <a:cs typeface="Arial"/>
              </a:rPr>
              <a:t> 2024</a:t>
            </a:r>
            <a:endParaRPr kumimoji="0" lang="en-GB" sz="14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8" name="Content Placeholder 4" descr="Daily calendar with solid fill">
            <a:extLst>
              <a:ext uri="{FF2B5EF4-FFF2-40B4-BE49-F238E27FC236}">
                <a16:creationId xmlns:a16="http://schemas.microsoft.com/office/drawing/2014/main" id="{55F0866B-3363-F378-AF55-70F02E6109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8349" y="5777583"/>
            <a:ext cx="689973" cy="689973"/>
          </a:xfrm>
          <a:prstGeom prst="rect">
            <a:avLst/>
          </a:prstGeom>
        </p:spPr>
      </p:pic>
    </p:spTree>
    <p:extLst>
      <p:ext uri="{BB962C8B-B14F-4D97-AF65-F5344CB8AC3E}">
        <p14:creationId xmlns:p14="http://schemas.microsoft.com/office/powerpoint/2010/main" val="20949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1D3E-ABFA-D8F8-F91D-C332438638D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6D563CB-AA02-2098-C2BB-35DED41E84F7}"/>
              </a:ext>
            </a:extLst>
          </p:cNvPr>
          <p:cNvSpPr/>
          <p:nvPr/>
        </p:nvSpPr>
        <p:spPr>
          <a:xfrm>
            <a:off x="5945600" y="5623183"/>
            <a:ext cx="5960454" cy="834176"/>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5" name="Rectangle 4">
            <a:extLst>
              <a:ext uri="{FF2B5EF4-FFF2-40B4-BE49-F238E27FC236}">
                <a16:creationId xmlns:a16="http://schemas.microsoft.com/office/drawing/2014/main" id="{9C18E4B3-B034-6FC6-2B48-A23180273576}"/>
              </a:ext>
            </a:extLst>
          </p:cNvPr>
          <p:cNvSpPr/>
          <p:nvPr/>
        </p:nvSpPr>
        <p:spPr>
          <a:xfrm>
            <a:off x="5945601" y="2172712"/>
            <a:ext cx="5960453" cy="3151285"/>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9D3E241-C74E-6089-1948-7A4B7E3F1CF0}"/>
              </a:ext>
            </a:extLst>
          </p:cNvPr>
          <p:cNvSpPr>
            <a:spLocks noGrp="1"/>
          </p:cNvSpPr>
          <p:nvPr>
            <p:ph type="body" sz="quarter" idx="10"/>
          </p:nvPr>
        </p:nvSpPr>
        <p:spPr/>
        <p:txBody>
          <a:bodyPr/>
          <a:lstStyle/>
          <a:p>
            <a:r>
              <a:rPr lang="ka-GE" altLang="zh-CN" sz="2800" dirty="0"/>
              <a:t>მიმდინარე პროექტები</a:t>
            </a:r>
            <a:r>
              <a:rPr lang="en-GB" altLang="zh-CN" sz="2800" dirty="0"/>
              <a:t>: </a:t>
            </a:r>
            <a:r>
              <a:rPr lang="ka-GE" sz="2800" dirty="0"/>
              <a:t>ხელმძღვანელობის კომენტარები</a:t>
            </a:r>
            <a:endParaRPr lang="en-GB" sz="2800" dirty="0"/>
          </a:p>
        </p:txBody>
      </p:sp>
      <p:sp>
        <p:nvSpPr>
          <p:cNvPr id="3" name="Text Placeholder 2">
            <a:extLst>
              <a:ext uri="{FF2B5EF4-FFF2-40B4-BE49-F238E27FC236}">
                <a16:creationId xmlns:a16="http://schemas.microsoft.com/office/drawing/2014/main" id="{C4734C5C-8111-D3C7-4294-FC311B1C5363}"/>
              </a:ext>
            </a:extLst>
          </p:cNvPr>
          <p:cNvSpPr>
            <a:spLocks noGrp="1"/>
          </p:cNvSpPr>
          <p:nvPr>
            <p:ph type="body" sz="quarter" idx="19"/>
          </p:nvPr>
        </p:nvSpPr>
        <p:spPr>
          <a:xfrm>
            <a:off x="1019174" y="2172713"/>
            <a:ext cx="4839366" cy="3501183"/>
          </a:xfrm>
        </p:spPr>
        <p:txBody>
          <a:bodyPr/>
          <a:lstStyle/>
          <a:p>
            <a:r>
              <a:rPr lang="ka-GE" sz="2000" b="1" dirty="0"/>
              <a:t>პროექტის ამოცანები</a:t>
            </a:r>
            <a:endParaRPr lang="en-GB" sz="2000" b="1" dirty="0"/>
          </a:p>
          <a:p>
            <a:pPr marL="342900" lvl="0" indent="-342900" algn="just">
              <a:lnSpc>
                <a:spcPct val="107000"/>
              </a:lnSpc>
              <a:buFont typeface="Symbol" panose="05050102010706020507" pitchFamily="18" charset="2"/>
              <a:buChar char=""/>
            </a:pPr>
            <a:r>
              <a:rPr lang="ka-GE" sz="1600" kern="100" dirty="0">
                <a:effectLst/>
                <a:latin typeface="Sylfaen" panose="010A0502050306030303" pitchFamily="18" charset="0"/>
                <a:ea typeface="Aptos" panose="020B0004020202020204" pitchFamily="34" charset="0"/>
                <a:cs typeface="Sylfaen" panose="010A0502050306030303" pitchFamily="18" charset="0"/>
              </a:rPr>
              <a:t>ფასს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პრაქტიკის</a:t>
            </a:r>
            <a:r>
              <a:rPr lang="ka-GE" sz="1600" kern="100" dirty="0">
                <a:effectLst/>
                <a:latin typeface="Aptos" panose="020B0004020202020204" pitchFamily="34" charset="0"/>
                <a:ea typeface="Aptos" panose="020B0004020202020204" pitchFamily="34" charset="0"/>
                <a:cs typeface="Sylfaen" panose="010A0502050306030303" pitchFamily="18" charset="0"/>
              </a:rPr>
              <a:t> 1-</a:t>
            </a:r>
            <a:r>
              <a:rPr lang="ka-GE" sz="1600" kern="100" dirty="0">
                <a:effectLst/>
                <a:latin typeface="Sylfaen" panose="010A0502050306030303" pitchFamily="18" charset="0"/>
                <a:ea typeface="Aptos" panose="020B0004020202020204" pitchFamily="34" charset="0"/>
                <a:cs typeface="Sylfaen" panose="010A0502050306030303" pitchFamily="18" charset="0"/>
              </a:rPr>
              <a:t>ლი რეკომენდაციის </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გულდასმით შესწავლა მარეგულირებლებისა და კომპანიებისთვის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ყოვლისმომცველი რესურსის უზრუნველსაყოფად</a:t>
            </a:r>
            <a:endParaRPr lang="en-US" sz="1600"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gn="just">
              <a:lnSpc>
                <a:spcPct val="107000"/>
              </a:lnSpc>
              <a:buFont typeface="Symbol" panose="05050102010706020507" pitchFamily="18" charset="2"/>
              <a:buChar char=""/>
            </a:pPr>
            <a:r>
              <a:rPr lang="ka-GE" sz="1600" kern="100" dirty="0">
                <a:effectLst/>
                <a:latin typeface="Sylfaen" panose="010A0502050306030303" pitchFamily="18" charset="0"/>
                <a:ea typeface="Aptos" panose="020B0004020202020204" pitchFamily="34" charset="0"/>
                <a:cs typeface="Sylfaen" panose="010A0502050306030303" pitchFamily="18" charset="0"/>
              </a:rPr>
              <a:t>პასუხის გაცემა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უკეთესი</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ინფორმაციის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მოთხოვნაზე</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იმ</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ფაქტორების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შესახებ</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რომლებმაც</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გავლენა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მოახდინა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ან</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შეიძლება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მოახდინოს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კომპანიის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უნარზე</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შექმნას</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ღირებულება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და</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ფულადი</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ნაკადები</a:t>
            </a:r>
            <a:endParaRPr lang="en-US" sz="1600"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gn="just">
              <a:lnSpc>
                <a:spcPct val="107000"/>
              </a:lnSpc>
              <a:spcAft>
                <a:spcPts val="800"/>
              </a:spcAft>
              <a:buFont typeface="Symbol" panose="05050102010706020507" pitchFamily="18" charset="2"/>
              <a:buChar char=""/>
            </a:pPr>
            <a:r>
              <a:rPr lang="ka-GE" sz="1600" kern="100" dirty="0">
                <a:effectLst/>
                <a:latin typeface="Sylfaen" panose="010A0502050306030303" pitchFamily="18" charset="0"/>
                <a:ea typeface="Aptos" panose="020B0004020202020204" pitchFamily="34" charset="0"/>
                <a:cs typeface="Sylfaen" panose="010A0502050306030303" pitchFamily="18" charset="0"/>
              </a:rPr>
              <a:t>საფუძვლის მომზადება სამომავლოდ ანგარიშგებაში უფრო ფართო ინტეგრაციისთვის </a:t>
            </a:r>
            <a:r>
              <a:rPr lang="ka-GE" sz="1600" kern="100" dirty="0">
                <a:effectLst/>
                <a:latin typeface="Aptos" panose="020B0004020202020204" pitchFamily="34" charset="0"/>
                <a:ea typeface="Aptos" panose="020B0004020202020204" pitchFamily="34" charset="0"/>
                <a:cs typeface="Sylfaen" panose="010A0502050306030303" pitchFamily="18" charset="0"/>
              </a:rPr>
              <a:t> </a:t>
            </a:r>
            <a:endParaRPr lang="en-US" sz="1600" kern="100" dirty="0">
              <a:effectLst/>
              <a:latin typeface="Aptos" panose="020B0004020202020204" pitchFamily="34" charset="0"/>
              <a:ea typeface="Aptos" panose="020B0004020202020204" pitchFamily="34" charset="0"/>
              <a:cs typeface="Sylfaen" panose="010A0502050306030303" pitchFamily="18" charset="0"/>
            </a:endParaRPr>
          </a:p>
        </p:txBody>
      </p:sp>
      <p:sp>
        <p:nvSpPr>
          <p:cNvPr id="4" name="Text Placeholder 3">
            <a:extLst>
              <a:ext uri="{FF2B5EF4-FFF2-40B4-BE49-F238E27FC236}">
                <a16:creationId xmlns:a16="http://schemas.microsoft.com/office/drawing/2014/main" id="{779A501B-6D9A-9B2C-1B32-A84360B95080}"/>
              </a:ext>
            </a:extLst>
          </p:cNvPr>
          <p:cNvSpPr>
            <a:spLocks noGrp="1"/>
          </p:cNvSpPr>
          <p:nvPr>
            <p:ph type="body" sz="quarter" idx="20"/>
          </p:nvPr>
        </p:nvSpPr>
        <p:spPr>
          <a:xfrm>
            <a:off x="6113460" y="2172713"/>
            <a:ext cx="5614252" cy="4153659"/>
          </a:xfrm>
        </p:spPr>
        <p:txBody>
          <a:bodyPr wrap="square" lIns="0" tIns="0" rIns="0" bIns="0" numCol="1" spcCol="540000" anchor="t"/>
          <a:lstStyle/>
          <a:p>
            <a:r>
              <a:rPr lang="ka-GE" sz="2000" b="1" dirty="0">
                <a:solidFill>
                  <a:schemeClr val="accent1"/>
                </a:solidFill>
              </a:rPr>
              <a:t>მიდგომა</a:t>
            </a:r>
            <a:endParaRPr lang="en-GB" sz="2000" b="1" dirty="0">
              <a:solidFill>
                <a:schemeClr val="accent1"/>
              </a:solidFill>
            </a:endParaRPr>
          </a:p>
          <a:p>
            <a:pPr marL="342900" lvl="0" indent="-342900">
              <a:lnSpc>
                <a:spcPct val="107000"/>
              </a:lnSpc>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წინადადებების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მიზნობრივი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დახვეწა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განსახილველ</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პროექტში</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ანგარიშგების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ინოვაციების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სისტემატიზაცია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ინტეგრირებული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ანგარიშგების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კონცეფციების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ჩათვლით</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სტანდარტის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მსგავსი</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მოთხოვნების ნაკრებში</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ka-GE" kern="100" dirty="0">
                <a:effectLst/>
                <a:latin typeface="Sylfaen" panose="010A0502050306030303" pitchFamily="18" charset="0"/>
                <a:ea typeface="Aptos" panose="020B0004020202020204" pitchFamily="34" charset="0"/>
                <a:cs typeface="Sylfaen" panose="010A0502050306030303" pitchFamily="18" charset="0"/>
              </a:rPr>
              <a:t>კომპანიის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ხელმძღვანელობის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კომენტარებს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ფინანსურ</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ანგარიშგებასა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მდგრადობის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ანგარიშგების განმარტებით შენიშვნებს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შორის კავშირის მხარდაჭერა</a:t>
            </a:r>
          </a:p>
          <a:p>
            <a:pPr marL="342900" lvl="0" indent="-342900">
              <a:lnSpc>
                <a:spcPct val="107000"/>
              </a:lnSpc>
              <a:spcAft>
                <a:spcPts val="800"/>
              </a:spcAft>
              <a:buFont typeface="Arial" panose="020B0604020202020204" pitchFamily="34" charset="0"/>
              <a:buChar char="•"/>
              <a:tabLst>
                <a:tab pos="457200" algn="l"/>
              </a:tabLst>
            </a:pPr>
            <a:r>
              <a:rPr lang="ka-GE" dirty="0">
                <a:effectLst/>
                <a:latin typeface="Aptos" panose="020B0004020202020204" pitchFamily="34" charset="0"/>
                <a:ea typeface="Aptos" panose="020B0004020202020204" pitchFamily="34" charset="0"/>
                <a:cs typeface="Times New Roman" panose="02020603050405020304" pitchFamily="18" charset="0"/>
              </a:rPr>
              <a:t>მდგრადობის საერთაშორისო სტანდარტების საბჭოსთან (ISSB</a:t>
            </a:r>
            <a:r>
              <a:rPr lang="ka-GE" dirty="0">
                <a:effectLst/>
                <a:latin typeface="Sylfaen" panose="010A0502050306030303" pitchFamily="18" charset="0"/>
                <a:ea typeface="Aptos" panose="020B0004020202020204" pitchFamily="34" charset="0"/>
                <a:cs typeface="Times New Roman" panose="02020603050405020304" pitchFamily="18" charset="0"/>
              </a:rPr>
              <a:t>) </a:t>
            </a:r>
            <a:r>
              <a:rPr lang="ka-GE" dirty="0">
                <a:effectLst/>
                <a:latin typeface="Sylfaen" panose="010A0502050306030303" pitchFamily="18" charset="0"/>
                <a:ea typeface="Aptos" panose="020B0004020202020204" pitchFamily="34" charset="0"/>
                <a:cs typeface="Sylfaen" panose="010A0502050306030303" pitchFamily="18" charset="0"/>
              </a:rPr>
              <a:t>თანამშრომლობა</a:t>
            </a:r>
            <a:endParaRPr lang="en-GB" dirty="0"/>
          </a:p>
        </p:txBody>
      </p:sp>
      <p:sp>
        <p:nvSpPr>
          <p:cNvPr id="6" name="Footer Placeholder 5">
            <a:extLst>
              <a:ext uri="{FF2B5EF4-FFF2-40B4-BE49-F238E27FC236}">
                <a16:creationId xmlns:a16="http://schemas.microsoft.com/office/drawing/2014/main" id="{A2C2FAB6-0CAF-B66D-C575-C38BCD64D9E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362A319-85B1-24E9-B352-21269DE8B68B}"/>
              </a:ext>
            </a:extLst>
          </p:cNvPr>
          <p:cNvSpPr txBox="1"/>
          <p:nvPr/>
        </p:nvSpPr>
        <p:spPr>
          <a:xfrm>
            <a:off x="6730738" y="5717783"/>
            <a:ext cx="5358481" cy="776751"/>
          </a:xfrm>
          <a:prstGeom prst="rect">
            <a:avLst/>
          </a:prstGeom>
          <a:noFill/>
        </p:spPr>
        <p:txBody>
          <a:bodyPr wrap="square" rtlCol="0">
            <a:spAutoFit/>
          </a:bodyPr>
          <a:lstStyle/>
          <a:p>
            <a:pPr algn="just">
              <a:lnSpc>
                <a:spcPct val="107000"/>
              </a:lnSpc>
              <a:spcAft>
                <a:spcPts val="800"/>
              </a:spcAft>
            </a:pPr>
            <a:r>
              <a:rPr lang="ka-GE" sz="1400" kern="100" dirty="0">
                <a:effectLst/>
                <a:latin typeface="Sylfaen" panose="010A0502050306030303" pitchFamily="18" charset="0"/>
                <a:ea typeface="Aptos" panose="020B0004020202020204" pitchFamily="34" charset="0"/>
                <a:cs typeface="Sylfaen" panose="010A0502050306030303" pitchFamily="18" charset="0"/>
              </a:rPr>
              <a:t>პრაქტიკის</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effectLst/>
                <a:latin typeface="Sylfaen" panose="010A0502050306030303" pitchFamily="18" charset="0"/>
                <a:ea typeface="Aptos" panose="020B0004020202020204" pitchFamily="34" charset="0"/>
                <a:cs typeface="Sylfaen" panose="010A0502050306030303" pitchFamily="18" charset="0"/>
              </a:rPr>
              <a:t>რეკომენდაციის </a:t>
            </a:r>
            <a:r>
              <a:rPr lang="ka-GE" sz="1400" i="1" kern="100" dirty="0">
                <a:effectLst/>
                <a:latin typeface="Sylfaen" panose="010A0502050306030303" pitchFamily="18" charset="0"/>
                <a:ea typeface="Aptos" panose="020B0004020202020204" pitchFamily="34" charset="0"/>
                <a:cs typeface="Sylfaen" panose="010A0502050306030303" pitchFamily="18" charset="0"/>
              </a:rPr>
              <a:t>(ხელმძღვანელობის კომენტარები)</a:t>
            </a:r>
            <a:r>
              <a:rPr lang="ka-GE" sz="1400" kern="100" dirty="0">
                <a:effectLst/>
                <a:latin typeface="Sylfaen" panose="010A0502050306030303" pitchFamily="18" charset="0"/>
                <a:ea typeface="Aptos" panose="020B0004020202020204" pitchFamily="34" charset="0"/>
                <a:cs typeface="Sylfaen" panose="010A0502050306030303" pitchFamily="18" charset="0"/>
              </a:rPr>
              <a:t> გამოქვეყნების მოსალოდნელი თარიღი</a:t>
            </a:r>
            <a:r>
              <a:rPr lang="ka-GE" sz="1400" kern="100" dirty="0">
                <a:effectLst/>
                <a:latin typeface="Aptos" panose="020B0004020202020204" pitchFamily="34" charset="0"/>
                <a:ea typeface="Aptos" panose="020B0004020202020204" pitchFamily="34" charset="0"/>
                <a:cs typeface="Times New Roman" panose="02020603050405020304" pitchFamily="18" charset="0"/>
              </a:rPr>
              <a:t>: 2025 </a:t>
            </a:r>
            <a:r>
              <a:rPr lang="ka-GE" sz="1400" kern="100" dirty="0">
                <a:effectLst/>
                <a:latin typeface="Sylfaen" panose="010A0502050306030303" pitchFamily="18" charset="0"/>
                <a:ea typeface="Aptos" panose="020B0004020202020204" pitchFamily="34" charset="0"/>
                <a:cs typeface="Times New Roman" panose="02020603050405020304" pitchFamily="18" charset="0"/>
              </a:rPr>
              <a:t>წლის პირველი ნახევარი</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Content Placeholder 4" descr="Daily calendar with solid fill">
            <a:extLst>
              <a:ext uri="{FF2B5EF4-FFF2-40B4-BE49-F238E27FC236}">
                <a16:creationId xmlns:a16="http://schemas.microsoft.com/office/drawing/2014/main" id="{11CDC926-B26B-C7BC-EF2B-F8F923429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3559" y="5670318"/>
            <a:ext cx="608864" cy="689973"/>
          </a:xfrm>
          <a:prstGeom prst="rect">
            <a:avLst/>
          </a:prstGeom>
        </p:spPr>
      </p:pic>
    </p:spTree>
    <p:extLst>
      <p:ext uri="{BB962C8B-B14F-4D97-AF65-F5344CB8AC3E}">
        <p14:creationId xmlns:p14="http://schemas.microsoft.com/office/powerpoint/2010/main" val="21843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DD41-4EDE-5629-9121-E7DFCBBAA0C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07C16922-F666-6BF7-259B-88B1B2982D23}"/>
              </a:ext>
            </a:extLst>
          </p:cNvPr>
          <p:cNvSpPr/>
          <p:nvPr/>
        </p:nvSpPr>
        <p:spPr>
          <a:xfrm>
            <a:off x="5891751" y="4179362"/>
            <a:ext cx="5854045" cy="59039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A60AA14-F731-1BE8-276B-C4712676D8D4}"/>
              </a:ext>
            </a:extLst>
          </p:cNvPr>
          <p:cNvSpPr/>
          <p:nvPr/>
        </p:nvSpPr>
        <p:spPr>
          <a:xfrm>
            <a:off x="5891752" y="2763884"/>
            <a:ext cx="5854045" cy="60831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endParaRPr lang="en-GB" sz="1600" dirty="0">
              <a:solidFill>
                <a:schemeClr val="accent2"/>
              </a:solidFill>
              <a:latin typeface="Arial"/>
              <a:cs typeface="Arial"/>
            </a:endParaRPr>
          </a:p>
        </p:txBody>
      </p:sp>
      <p:sp>
        <p:nvSpPr>
          <p:cNvPr id="4" name="Text Placeholder 3">
            <a:extLst>
              <a:ext uri="{FF2B5EF4-FFF2-40B4-BE49-F238E27FC236}">
                <a16:creationId xmlns:a16="http://schemas.microsoft.com/office/drawing/2014/main" id="{A89691AC-81AD-BEF1-A495-048DBC271FDD}"/>
              </a:ext>
            </a:extLst>
          </p:cNvPr>
          <p:cNvSpPr>
            <a:spLocks noGrp="1"/>
          </p:cNvSpPr>
          <p:nvPr>
            <p:ph type="body" sz="quarter" idx="10"/>
          </p:nvPr>
        </p:nvSpPr>
        <p:spPr>
          <a:xfrm>
            <a:off x="1019172" y="1351313"/>
            <a:ext cx="11091311" cy="1142194"/>
          </a:xfrm>
        </p:spPr>
        <p:txBody>
          <a:bodyPr/>
          <a:lstStyle/>
          <a:p>
            <a:r>
              <a:rPr lang="ka-GE" altLang="zh-CN" sz="2400" dirty="0"/>
              <a:t>მიმდინარე პროექტები</a:t>
            </a:r>
            <a:r>
              <a:rPr lang="en-GB" altLang="zh-CN" sz="2400" dirty="0"/>
              <a:t>: </a:t>
            </a:r>
            <a:r>
              <a:rPr lang="ka-GE" altLang="zh-CN" sz="2400" dirty="0"/>
              <a:t>კლიმატთან დაკავშირებული და სხვა </a:t>
            </a:r>
            <a:r>
              <a:rPr lang="ka-GE" altLang="zh-CN" sz="2400" dirty="0" err="1"/>
              <a:t>განუსაზღვრელობები</a:t>
            </a:r>
            <a:r>
              <a:rPr lang="ka-GE" altLang="zh-CN" sz="2400" dirty="0"/>
              <a:t> ფინანსურ ანგარიშგებებში </a:t>
            </a:r>
            <a:endParaRPr lang="en-US" sz="2400" dirty="0">
              <a:solidFill>
                <a:srgbClr val="5F6062"/>
              </a:solidFill>
            </a:endParaRPr>
          </a:p>
        </p:txBody>
      </p:sp>
      <p:sp>
        <p:nvSpPr>
          <p:cNvPr id="22" name="Text Placeholder 21">
            <a:extLst>
              <a:ext uri="{FF2B5EF4-FFF2-40B4-BE49-F238E27FC236}">
                <a16:creationId xmlns:a16="http://schemas.microsoft.com/office/drawing/2014/main" id="{6EE06A99-D4DE-CAF9-0391-12A1D0B5A2FF}"/>
              </a:ext>
            </a:extLst>
          </p:cNvPr>
          <p:cNvSpPr>
            <a:spLocks noGrp="1"/>
          </p:cNvSpPr>
          <p:nvPr>
            <p:ph type="body" sz="quarter" idx="19"/>
          </p:nvPr>
        </p:nvSpPr>
        <p:spPr>
          <a:xfrm>
            <a:off x="932897" y="2175844"/>
            <a:ext cx="4658274" cy="1903200"/>
          </a:xfrm>
        </p:spPr>
        <p:txBody>
          <a:bodyPr/>
          <a:lstStyle/>
          <a:p>
            <a:pPr marL="0" indent="0">
              <a:buNone/>
            </a:pPr>
            <a:r>
              <a:rPr lang="ka-GE" sz="1600" b="1" dirty="0">
                <a:solidFill>
                  <a:schemeClr val="accent2"/>
                </a:solidFill>
              </a:rPr>
              <a:t>პროექტის ამოცანა</a:t>
            </a:r>
            <a:endParaRPr lang="en-GB" sz="1600" b="1" dirty="0">
              <a:solidFill>
                <a:schemeClr val="accent2"/>
              </a:solidFill>
            </a:endParaRPr>
          </a:p>
          <a:p>
            <a:pPr marL="0" indent="0" algn="just">
              <a:lnSpc>
                <a:spcPct val="107000"/>
              </a:lnSpc>
              <a:spcAft>
                <a:spcPts val="800"/>
              </a:spcAft>
              <a:buNone/>
            </a:pPr>
            <a:r>
              <a:rPr lang="ka-GE" sz="1600" kern="100" dirty="0">
                <a:effectLst/>
                <a:latin typeface="Sylfaen" panose="010A0502050306030303" pitchFamily="18" charset="0"/>
                <a:ea typeface="Aptos" panose="020B0004020202020204" pitchFamily="34" charset="0"/>
                <a:cs typeface="Sylfaen" panose="010A0502050306030303" pitchFamily="18" charset="0"/>
              </a:rPr>
              <a:t>ფინანსურ ანგარიშგებებში </a:t>
            </a:r>
            <a:r>
              <a:rPr lang="ka-GE" sz="1600" b="1" kern="100" dirty="0">
                <a:effectLst/>
                <a:latin typeface="Sylfaen" panose="010A0502050306030303" pitchFamily="18" charset="0"/>
                <a:ea typeface="Aptos" panose="020B0004020202020204" pitchFamily="34" charset="0"/>
                <a:cs typeface="Sylfaen" panose="010A0502050306030303" pitchFamily="18" charset="0"/>
              </a:rPr>
              <a:t>კლიმატთან დაკავშირებული და სხვა </a:t>
            </a:r>
            <a:r>
              <a:rPr lang="ka-GE" sz="1600" b="1" kern="100" dirty="0" err="1">
                <a:effectLst/>
                <a:latin typeface="Sylfaen" panose="010A0502050306030303" pitchFamily="18" charset="0"/>
                <a:ea typeface="Aptos" panose="020B0004020202020204" pitchFamily="34" charset="0"/>
                <a:cs typeface="Sylfaen" panose="010A0502050306030303" pitchFamily="18" charset="0"/>
              </a:rPr>
              <a:t>განუსაზღვრელობების</a:t>
            </a:r>
            <a:r>
              <a:rPr lang="ka-GE" sz="16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600" kern="100" dirty="0">
                <a:effectLst/>
                <a:latin typeface="Sylfaen" panose="010A0502050306030303" pitchFamily="18" charset="0"/>
                <a:ea typeface="Aptos" panose="020B0004020202020204" pitchFamily="34" charset="0"/>
                <a:cs typeface="Times New Roman" panose="02020603050405020304" pitchFamily="18" charset="0"/>
              </a:rPr>
              <a:t>ზემოქმედების შესახებ ანგარიშგების გასაუმჯობესებლად </a:t>
            </a:r>
            <a:r>
              <a:rPr lang="ka-GE" sz="1600" b="1" kern="100" dirty="0">
                <a:effectLst/>
                <a:latin typeface="Sylfaen" panose="010A0502050306030303" pitchFamily="18" charset="0"/>
                <a:ea typeface="Aptos" panose="020B0004020202020204" pitchFamily="34" charset="0"/>
                <a:cs typeface="Times New Roman" panose="02020603050405020304" pitchFamily="18" charset="0"/>
              </a:rPr>
              <a:t>მიზნობრივი ღონისძიებების</a:t>
            </a:r>
            <a:r>
              <a:rPr lang="ka-GE" sz="1600" kern="100" dirty="0">
                <a:effectLst/>
                <a:latin typeface="Sylfaen" panose="010A0502050306030303" pitchFamily="18" charset="0"/>
                <a:ea typeface="Aptos" panose="020B0004020202020204" pitchFamily="34" charset="0"/>
                <a:cs typeface="Times New Roman" panose="02020603050405020304" pitchFamily="18" charset="0"/>
              </a:rPr>
              <a:t> კვლევა</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3" name="TextBox 2">
            <a:extLst>
              <a:ext uri="{FF2B5EF4-FFF2-40B4-BE49-F238E27FC236}">
                <a16:creationId xmlns:a16="http://schemas.microsoft.com/office/drawing/2014/main" id="{57D8BCE5-88AF-BBA9-6CC6-D15945F32DBA}"/>
              </a:ext>
            </a:extLst>
          </p:cNvPr>
          <p:cNvSpPr txBox="1"/>
          <p:nvPr/>
        </p:nvSpPr>
        <p:spPr>
          <a:xfrm>
            <a:off x="11206800" y="378000"/>
            <a:ext cx="269626" cy="276999"/>
          </a:xfrm>
          <a:prstGeom prst="rect">
            <a:avLst/>
          </a:prstGeom>
          <a:noFill/>
        </p:spPr>
        <p:txBody>
          <a:bodyPr wrap="none" rtlCol="0">
            <a:spAutoFit/>
          </a:bodyPr>
          <a:lstStyle/>
          <a:p>
            <a:fld id="{17ADE850-5F3A-4F05-B551-6F9F473D7830}" type="slidenum">
              <a:rPr lang="en-GB" sz="1200" smtClean="0">
                <a:latin typeface="Arial" panose="020B0604020202020204" pitchFamily="34" charset="0"/>
                <a:cs typeface="Arial" panose="020B0604020202020204" pitchFamily="34" charset="0"/>
              </a:rPr>
              <a:t>24</a:t>
            </a:fld>
            <a:endParaRPr lang="en-GB"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7C165E8-98A9-6DCD-F938-005C8F50ECD9}"/>
              </a:ext>
            </a:extLst>
          </p:cNvPr>
          <p:cNvSpPr/>
          <p:nvPr/>
        </p:nvSpPr>
        <p:spPr>
          <a:xfrm>
            <a:off x="877596" y="3968421"/>
            <a:ext cx="4658274" cy="1745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1200"/>
              </a:spcAft>
            </a:pPr>
            <a:r>
              <a:rPr lang="ka-GE" sz="1600" b="1" dirty="0">
                <a:solidFill>
                  <a:schemeClr val="tx1">
                    <a:lumMod val="75000"/>
                  </a:schemeClr>
                </a:solidFill>
                <a:latin typeface="Arial" panose="020B0604020202020204" pitchFamily="34" charset="0"/>
                <a:cs typeface="Arial" panose="020B0604020202020204" pitchFamily="34" charset="0"/>
              </a:rPr>
              <a:t>თანამშრომლობა</a:t>
            </a:r>
            <a:endParaRPr lang="en-GB" sz="1600" b="1" dirty="0">
              <a:solidFill>
                <a:schemeClr val="tx1">
                  <a:lumMod val="75000"/>
                </a:schemeClr>
              </a:solidFill>
              <a:latin typeface="Arial" panose="020B0604020202020204" pitchFamily="34" charset="0"/>
              <a:cs typeface="Arial" panose="020B0604020202020204" pitchFamily="34" charset="0"/>
            </a:endParaRPr>
          </a:p>
          <a:p>
            <a:pPr algn="just">
              <a:lnSpc>
                <a:spcPct val="107000"/>
              </a:lnSpc>
              <a:spcAft>
                <a:spcPts val="800"/>
              </a:spcAft>
            </a:pP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ამ</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პროექტზე</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მუშაობის</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განმავლობაში</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err="1">
                <a:solidFill>
                  <a:schemeClr val="tx1">
                    <a:lumMod val="75000"/>
                  </a:schemeClr>
                </a:solidFill>
                <a:effectLst/>
                <a:latin typeface="Sylfaen" panose="010A0502050306030303" pitchFamily="18" charset="0"/>
                <a:ea typeface="Aptos" panose="020B0004020202020204" pitchFamily="34" charset="0"/>
                <a:cs typeface="Times New Roman" panose="02020603050405020304" pitchFamily="18" charset="0"/>
              </a:rPr>
              <a:t>ბასსს</a:t>
            </a:r>
            <a:r>
              <a:rPr lang="ka-GE" sz="1800" kern="100" dirty="0">
                <a:solidFill>
                  <a:schemeClr val="tx1">
                    <a:lumMod val="75000"/>
                  </a:schemeClr>
                </a:solidFill>
                <a:effectLst/>
                <a:latin typeface="Sylfaen" panose="010A0502050306030303" pitchFamily="18" charset="0"/>
                <a:ea typeface="Aptos" panose="020B0004020202020204" pitchFamily="34" charset="0"/>
                <a:cs typeface="Times New Roman" panose="02020603050405020304" pitchFamily="18" charset="0"/>
              </a:rPr>
              <a:t> </a:t>
            </a:r>
            <a:r>
              <a:rPr lang="ka-GE" sz="1800" b="1"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თანამშრომლობდა</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ISSB-</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ის</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წევრებთან</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და</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ტექნიკურ</a:t>
            </a:r>
            <a:r>
              <a:rPr lang="ka-GE"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solidFill>
                  <a:schemeClr val="tx1">
                    <a:lumMod val="75000"/>
                  </a:schemeClr>
                </a:solidFill>
                <a:effectLst/>
                <a:latin typeface="Sylfaen" panose="010A0502050306030303" pitchFamily="18" charset="0"/>
                <a:ea typeface="Aptos" panose="020B0004020202020204" pitchFamily="34" charset="0"/>
                <a:cs typeface="Sylfaen" panose="010A0502050306030303" pitchFamily="18" charset="0"/>
              </a:rPr>
              <a:t>პერსონალთან</a:t>
            </a:r>
            <a:endParaRPr lang="en-US" sz="18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6D3C1272-0175-F32E-FAC2-7684C8CF4AED}"/>
              </a:ext>
            </a:extLst>
          </p:cNvPr>
          <p:cNvGrpSpPr/>
          <p:nvPr/>
        </p:nvGrpSpPr>
        <p:grpSpPr>
          <a:xfrm>
            <a:off x="5930536" y="2742185"/>
            <a:ext cx="5624806" cy="679109"/>
            <a:chOff x="5742718" y="3095411"/>
            <a:chExt cx="5624806" cy="679109"/>
          </a:xfrm>
        </p:grpSpPr>
        <p:sp>
          <p:nvSpPr>
            <p:cNvPr id="7" name="Rectangle 6">
              <a:extLst>
                <a:ext uri="{FF2B5EF4-FFF2-40B4-BE49-F238E27FC236}">
                  <a16:creationId xmlns:a16="http://schemas.microsoft.com/office/drawing/2014/main" id="{A3F650A9-817B-1308-56B2-CEAE5E73DA78}"/>
                </a:ext>
              </a:extLst>
            </p:cNvPr>
            <p:cNvSpPr/>
            <p:nvPr/>
          </p:nvSpPr>
          <p:spPr bwMode="auto">
            <a:xfrm>
              <a:off x="6405984" y="3095411"/>
              <a:ext cx="4961540" cy="6791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7000"/>
                </a:lnSpc>
                <a:spcAft>
                  <a:spcPts val="800"/>
                </a:spcAft>
              </a:pPr>
              <a:r>
                <a:rPr lang="ka-GE" sz="1400" kern="100" dirty="0">
                  <a:solidFill>
                    <a:schemeClr val="accent2">
                      <a:lumMod val="75000"/>
                    </a:schemeClr>
                  </a:solidFill>
                  <a:effectLst/>
                  <a:latin typeface="Sylfaen" panose="010A0502050306030303" pitchFamily="18" charset="0"/>
                  <a:ea typeface="Aptos" panose="020B0004020202020204" pitchFamily="34" charset="0"/>
                  <a:cs typeface="Times New Roman" panose="02020603050405020304" pitchFamily="18" charset="0"/>
                </a:rPr>
                <a:t>ფასს</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სტანდარტების</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გამოყენების გაუმჯობესება</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საილუსტრაციო</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მაგალითების</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a-GE" sz="1400" kern="100" dirty="0">
                  <a:solidFill>
                    <a:schemeClr val="accent2">
                      <a:lumMod val="75000"/>
                    </a:schemeClr>
                  </a:solidFill>
                  <a:effectLst/>
                  <a:latin typeface="Sylfaen" panose="010A0502050306030303" pitchFamily="18" charset="0"/>
                  <a:ea typeface="Aptos" panose="020B0004020202020204" pitchFamily="34" charset="0"/>
                  <a:cs typeface="Sylfaen" panose="010A0502050306030303" pitchFamily="18" charset="0"/>
                </a:rPr>
                <a:t>შემუშავება</a:t>
              </a:r>
              <a:r>
                <a:rPr lang="ka-GE"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endParaRPr lang="en-US" sz="14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Graphic 7" descr="Books with solid fill">
              <a:extLst>
                <a:ext uri="{FF2B5EF4-FFF2-40B4-BE49-F238E27FC236}">
                  <a16:creationId xmlns:a16="http://schemas.microsoft.com/office/drawing/2014/main" id="{DE59CC0A-557A-F659-2EC2-77EE954292F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42718" y="3111583"/>
              <a:ext cx="590398" cy="590398"/>
            </a:xfrm>
            <a:prstGeom prst="rect">
              <a:avLst/>
            </a:prstGeom>
          </p:spPr>
        </p:pic>
      </p:grpSp>
      <p:grpSp>
        <p:nvGrpSpPr>
          <p:cNvPr id="5" name="Group 4">
            <a:extLst>
              <a:ext uri="{FF2B5EF4-FFF2-40B4-BE49-F238E27FC236}">
                <a16:creationId xmlns:a16="http://schemas.microsoft.com/office/drawing/2014/main" id="{C063592D-64BC-AF14-8B1A-7A857A225871}"/>
              </a:ext>
            </a:extLst>
          </p:cNvPr>
          <p:cNvGrpSpPr/>
          <p:nvPr/>
        </p:nvGrpSpPr>
        <p:grpSpPr>
          <a:xfrm>
            <a:off x="5891752" y="3470726"/>
            <a:ext cx="5854044" cy="608318"/>
            <a:chOff x="6666837" y="4381633"/>
            <a:chExt cx="4979236" cy="608318"/>
          </a:xfrm>
          <a:effectLst>
            <a:outerShdw blurRad="50800" dist="38100" dir="2700000" algn="tl" rotWithShape="0">
              <a:prstClr val="black">
                <a:alpha val="40000"/>
              </a:prstClr>
            </a:outerShdw>
          </a:effectLst>
        </p:grpSpPr>
        <p:sp>
          <p:nvSpPr>
            <p:cNvPr id="25" name="Rectangle 24">
              <a:extLst>
                <a:ext uri="{FF2B5EF4-FFF2-40B4-BE49-F238E27FC236}">
                  <a16:creationId xmlns:a16="http://schemas.microsoft.com/office/drawing/2014/main" id="{300EADC6-E338-F26A-CD39-3AF5F690EED6}"/>
                </a:ext>
              </a:extLst>
            </p:cNvPr>
            <p:cNvSpPr/>
            <p:nvPr/>
          </p:nvSpPr>
          <p:spPr>
            <a:xfrm>
              <a:off x="6666837" y="4381633"/>
              <a:ext cx="4979236" cy="6083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83B4D2B-3A83-2706-41D4-935A2F724954}"/>
                </a:ext>
              </a:extLst>
            </p:cNvPr>
            <p:cNvGrpSpPr/>
            <p:nvPr/>
          </p:nvGrpSpPr>
          <p:grpSpPr>
            <a:xfrm>
              <a:off x="6727248" y="4414321"/>
              <a:ext cx="4918824" cy="536725"/>
              <a:chOff x="6543174" y="4386354"/>
              <a:chExt cx="4918824" cy="536725"/>
            </a:xfrm>
          </p:grpSpPr>
          <p:sp>
            <p:nvSpPr>
              <p:cNvPr id="9" name="TextBox 8">
                <a:extLst>
                  <a:ext uri="{FF2B5EF4-FFF2-40B4-BE49-F238E27FC236}">
                    <a16:creationId xmlns:a16="http://schemas.microsoft.com/office/drawing/2014/main" id="{0BF234E1-0B3F-C612-46E5-B4C5AFD72C5D}"/>
                  </a:ext>
                </a:extLst>
              </p:cNvPr>
              <p:cNvSpPr txBox="1"/>
              <p:nvPr/>
            </p:nvSpPr>
            <p:spPr>
              <a:xfrm>
                <a:off x="7114555" y="4472956"/>
                <a:ext cx="4347443" cy="338554"/>
              </a:xfrm>
              <a:prstGeom prst="rect">
                <a:avLst/>
              </a:prstGeom>
              <a:noFill/>
            </p:spPr>
            <p:txBody>
              <a:bodyPr wrap="square">
                <a:spAutoFit/>
              </a:bodyPr>
              <a:lstStyle/>
              <a:p>
                <a:pPr fontAlgn="base">
                  <a:spcBef>
                    <a:spcPts val="600"/>
                  </a:spcBef>
                  <a:buSzPts val="1000"/>
                  <a:tabLst>
                    <a:tab pos="457200" algn="l"/>
                  </a:tabLst>
                </a:pPr>
                <a:r>
                  <a:rPr lang="ka-GE" sz="1600" dirty="0">
                    <a:solidFill>
                      <a:schemeClr val="accent2"/>
                    </a:solidFill>
                    <a:latin typeface="Arial" panose="020B0604020202020204" pitchFamily="34" charset="0"/>
                    <a:cs typeface="Arial" panose="020B0604020202020204" pitchFamily="34" charset="0"/>
                  </a:rPr>
                  <a:t>მოთხოვნების შესახებ ცნობიერების ამაღლება</a:t>
                </a:r>
                <a:endParaRPr lang="en-GB" sz="1600" dirty="0">
                  <a:solidFill>
                    <a:schemeClr val="accent2"/>
                  </a:solidFill>
                  <a:latin typeface="Arial" panose="020B0604020202020204" pitchFamily="34" charset="0"/>
                  <a:cs typeface="Arial" panose="020B0604020202020204" pitchFamily="34" charset="0"/>
                </a:endParaRPr>
              </a:p>
            </p:txBody>
          </p:sp>
          <p:pic>
            <p:nvPicPr>
              <p:cNvPr id="10" name="Graphic 9" descr="Megaphone with solid fill">
                <a:extLst>
                  <a:ext uri="{FF2B5EF4-FFF2-40B4-BE49-F238E27FC236}">
                    <a16:creationId xmlns:a16="http://schemas.microsoft.com/office/drawing/2014/main" id="{FBC9C4B9-3BEC-D4FB-C0DA-862008D5E83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43174" y="4386354"/>
                <a:ext cx="536726" cy="536725"/>
              </a:xfrm>
              <a:prstGeom prst="rect">
                <a:avLst/>
              </a:prstGeom>
              <a:effectLst>
                <a:outerShdw blurRad="50800" dist="38100" dir="2700000" algn="tl" rotWithShape="0">
                  <a:prstClr val="black">
                    <a:alpha val="40000"/>
                  </a:prstClr>
                </a:outerShdw>
              </a:effectLst>
            </p:spPr>
          </p:pic>
        </p:grpSp>
      </p:grpSp>
      <p:grpSp>
        <p:nvGrpSpPr>
          <p:cNvPr id="17" name="Group 16">
            <a:extLst>
              <a:ext uri="{FF2B5EF4-FFF2-40B4-BE49-F238E27FC236}">
                <a16:creationId xmlns:a16="http://schemas.microsoft.com/office/drawing/2014/main" id="{7F912F69-B3CA-50D6-12F6-1FAB9CB51D8A}"/>
              </a:ext>
            </a:extLst>
          </p:cNvPr>
          <p:cNvGrpSpPr/>
          <p:nvPr/>
        </p:nvGrpSpPr>
        <p:grpSpPr>
          <a:xfrm>
            <a:off x="6044147" y="4179128"/>
            <a:ext cx="4012835" cy="590398"/>
            <a:chOff x="5848824" y="5519629"/>
            <a:chExt cx="4012835" cy="590398"/>
          </a:xfrm>
        </p:grpSpPr>
        <p:sp>
          <p:nvSpPr>
            <p:cNvPr id="11" name="Rectangle 10">
              <a:extLst>
                <a:ext uri="{FF2B5EF4-FFF2-40B4-BE49-F238E27FC236}">
                  <a16:creationId xmlns:a16="http://schemas.microsoft.com/office/drawing/2014/main" id="{9E724EC8-81BB-D679-0446-AB0C533903DB}"/>
                </a:ext>
              </a:extLst>
            </p:cNvPr>
            <p:cNvSpPr/>
            <p:nvPr/>
          </p:nvSpPr>
          <p:spPr bwMode="auto">
            <a:xfrm>
              <a:off x="6439222" y="5559271"/>
              <a:ext cx="3422437" cy="47714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Aft>
                  <a:spcPts val="600"/>
                </a:spcAft>
                <a:buClr>
                  <a:schemeClr val="tx1"/>
                </a:buClr>
                <a:buSzPts val="1000"/>
                <a:tabLst>
                  <a:tab pos="457200" algn="l"/>
                </a:tabLst>
              </a:pPr>
              <a:r>
                <a:rPr lang="ka-GE" sz="1600" dirty="0">
                  <a:solidFill>
                    <a:schemeClr val="accent2"/>
                  </a:solidFill>
                  <a:latin typeface="Arial" panose="020B0604020202020204" pitchFamily="34" charset="0"/>
                  <a:cs typeface="Arial" panose="020B0604020202020204" pitchFamily="34" charset="0"/>
                </a:rPr>
                <a:t>კავშირების გაძლიერება</a:t>
              </a:r>
              <a:endParaRPr lang="en-GB" sz="1600" dirty="0">
                <a:solidFill>
                  <a:schemeClr val="accent2"/>
                </a:solidFill>
                <a:latin typeface="Arial" panose="020B0604020202020204" pitchFamily="34" charset="0"/>
                <a:cs typeface="Arial" panose="020B0604020202020204" pitchFamily="34" charset="0"/>
              </a:endParaRPr>
            </a:p>
          </p:txBody>
        </p:sp>
        <p:pic>
          <p:nvPicPr>
            <p:cNvPr id="12" name="Graphic 11" descr="Connected with solid fill">
              <a:extLst>
                <a:ext uri="{FF2B5EF4-FFF2-40B4-BE49-F238E27FC236}">
                  <a16:creationId xmlns:a16="http://schemas.microsoft.com/office/drawing/2014/main" id="{D8CCFAC5-D750-9B46-69CA-2C63CFEB01F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848824" y="5519629"/>
              <a:ext cx="590398" cy="590398"/>
            </a:xfrm>
            <a:prstGeom prst="rect">
              <a:avLst/>
            </a:prstGeom>
          </p:spPr>
        </p:pic>
      </p:grpSp>
      <p:sp>
        <p:nvSpPr>
          <p:cNvPr id="15" name="TextBox 14">
            <a:extLst>
              <a:ext uri="{FF2B5EF4-FFF2-40B4-BE49-F238E27FC236}">
                <a16:creationId xmlns:a16="http://schemas.microsoft.com/office/drawing/2014/main" id="{17082A94-4223-78D4-5D18-B5D9B38CB36B}"/>
              </a:ext>
            </a:extLst>
          </p:cNvPr>
          <p:cNvSpPr txBox="1"/>
          <p:nvPr/>
        </p:nvSpPr>
        <p:spPr>
          <a:xfrm>
            <a:off x="5677275" y="2175844"/>
            <a:ext cx="6068521" cy="338554"/>
          </a:xfrm>
          <a:prstGeom prst="rect">
            <a:avLst/>
          </a:prstGeom>
          <a:noFill/>
        </p:spPr>
        <p:txBody>
          <a:bodyPr wrap="square" lIns="0">
            <a:spAutoFit/>
          </a:bodyPr>
          <a:lstStyle/>
          <a:p>
            <a:pPr algn="ctr" fontAlgn="base">
              <a:spcBef>
                <a:spcPts val="600"/>
              </a:spcBef>
              <a:spcAft>
                <a:spcPts val="600"/>
              </a:spcAft>
              <a:buSzPts val="1000"/>
              <a:tabLst>
                <a:tab pos="457200" algn="l"/>
              </a:tabLst>
            </a:pPr>
            <a:r>
              <a:rPr lang="ka-GE" sz="1600" b="1" dirty="0">
                <a:solidFill>
                  <a:schemeClr val="accent2"/>
                </a:solidFill>
                <a:latin typeface="Arial" panose="020B0604020202020204" pitchFamily="34" charset="0"/>
                <a:cs typeface="Arial" panose="020B0604020202020204" pitchFamily="34" charset="0"/>
              </a:rPr>
              <a:t>ძირითადი ღონისძიებები ანგარიშგებების გასაუმჯობესებლად</a:t>
            </a:r>
            <a:endParaRPr lang="en-GB" sz="1600" b="1" dirty="0">
              <a:solidFill>
                <a:schemeClr val="accent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474743E-9985-AE39-9344-4C160C058CE0}"/>
              </a:ext>
            </a:extLst>
          </p:cNvPr>
          <p:cNvSpPr/>
          <p:nvPr/>
        </p:nvSpPr>
        <p:spPr>
          <a:xfrm>
            <a:off x="5891753" y="5354425"/>
            <a:ext cx="5854045" cy="1206631"/>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6" name="Text Placeholder 4">
            <a:extLst>
              <a:ext uri="{FF2B5EF4-FFF2-40B4-BE49-F238E27FC236}">
                <a16:creationId xmlns:a16="http://schemas.microsoft.com/office/drawing/2014/main" id="{E1A3B1FD-D20D-61E5-95D9-7884A9CDA4A1}"/>
              </a:ext>
            </a:extLst>
          </p:cNvPr>
          <p:cNvSpPr txBox="1">
            <a:spLocks/>
          </p:cNvSpPr>
          <p:nvPr/>
        </p:nvSpPr>
        <p:spPr>
          <a:xfrm>
            <a:off x="6976523" y="5425218"/>
            <a:ext cx="4769275" cy="973181"/>
          </a:xfrm>
          <a:prstGeom prst="rect">
            <a:avLst/>
          </a:prstGeom>
        </p:spPr>
        <p:txBody>
          <a:bodyPr wrap="square" lIns="0" tIns="0" rIns="0" bIns="0" numCol="1" spcCol="54000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ka-GE" sz="16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rPr>
              <a:t>ფინანსურ ანგარიშგებებში კლიმატთან</a:t>
            </a:r>
            <a:r>
              <a:rPr lang="ka-GE" sz="16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ka-GE" sz="16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rPr>
              <a:t>დაკავშირებული</a:t>
            </a:r>
            <a:r>
              <a:rPr lang="ka-GE" sz="16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ka-GE" sz="16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rPr>
              <a:t>და</a:t>
            </a:r>
            <a:r>
              <a:rPr lang="ka-GE" sz="16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ka-GE" sz="1600" i="1" u="sng" kern="100" dirty="0">
                <a:solidFill>
                  <a:srgbClr val="FF0000"/>
                </a:solidFill>
                <a:effectLst/>
                <a:latin typeface="Sylfaen" panose="010A0502050306030303" pitchFamily="18" charset="0"/>
                <a:ea typeface="Aptos" panose="020B0004020202020204" pitchFamily="34" charset="0"/>
                <a:cs typeface="Sylfaen" panose="010A0502050306030303" pitchFamily="18" charset="0"/>
              </a:rPr>
              <a:t>სხვა</a:t>
            </a:r>
            <a:r>
              <a:rPr lang="ka-GE" sz="1600" i="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r>
              <a:rPr lang="ka-GE" sz="1600" i="1" u="sng" kern="100" dirty="0" err="1">
                <a:solidFill>
                  <a:srgbClr val="FF0000"/>
                </a:solidFill>
                <a:effectLst/>
                <a:latin typeface="Sylfaen" panose="010A0502050306030303" pitchFamily="18" charset="0"/>
                <a:ea typeface="Aptos" panose="020B0004020202020204" pitchFamily="34" charset="0"/>
                <a:cs typeface="Sylfaen" panose="010A0502050306030303" pitchFamily="18" charset="0"/>
              </a:rPr>
              <a:t>განუსაზღვრელობების</a:t>
            </a:r>
            <a:r>
              <a:rPr lang="ka-GE" sz="1600" kern="100" dirty="0">
                <a:effectLst/>
                <a:latin typeface="Sylfaen" panose="010A0502050306030303" pitchFamily="18" charset="0"/>
                <a:ea typeface="Aptos" panose="020B0004020202020204" pitchFamily="34" charset="0"/>
                <a:cs typeface="Sylfaen" panose="010A0502050306030303" pitchFamily="18" charset="0"/>
              </a:rPr>
              <a:t> განსახილველ პროექტზე კომენტარების წარდგენის პერიოდი </a:t>
            </a:r>
            <a:r>
              <a:rPr lang="ka-GE" sz="16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600" kern="100" dirty="0">
                <a:effectLst/>
                <a:latin typeface="Sylfaen" panose="010A0502050306030303" pitchFamily="18" charset="0"/>
                <a:ea typeface="Aptos" panose="020B0004020202020204" pitchFamily="34" charset="0"/>
                <a:cs typeface="Sylfaen" panose="010A0502050306030303" pitchFamily="18" charset="0"/>
              </a:rPr>
              <a:t>ღიაა</a:t>
            </a:r>
            <a:r>
              <a:rPr lang="ka-GE" sz="16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600" b="1" kern="100" dirty="0">
                <a:effectLst/>
                <a:latin typeface="Aptos" panose="020B0004020202020204" pitchFamily="34" charset="0"/>
                <a:ea typeface="Aptos" panose="020B0004020202020204" pitchFamily="34" charset="0"/>
                <a:cs typeface="Times New Roman" panose="02020603050405020304" pitchFamily="18" charset="0"/>
              </a:rPr>
              <a:t>2024 </a:t>
            </a:r>
            <a:r>
              <a:rPr lang="ka-GE" sz="1600" b="1" kern="100" dirty="0">
                <a:effectLst/>
                <a:latin typeface="Sylfaen" panose="010A0502050306030303" pitchFamily="18" charset="0"/>
                <a:ea typeface="Aptos" panose="020B0004020202020204" pitchFamily="34" charset="0"/>
                <a:cs typeface="Sylfaen" panose="010A0502050306030303" pitchFamily="18" charset="0"/>
              </a:rPr>
              <a:t>წლის</a:t>
            </a:r>
            <a:r>
              <a:rPr lang="ka-GE" sz="1600" b="1" kern="100" dirty="0">
                <a:effectLst/>
                <a:latin typeface="Aptos" panose="020B0004020202020204" pitchFamily="34" charset="0"/>
                <a:ea typeface="Aptos" panose="020B0004020202020204" pitchFamily="34" charset="0"/>
                <a:cs typeface="Times New Roman" panose="02020603050405020304" pitchFamily="18" charset="0"/>
              </a:rPr>
              <a:t> 28 </a:t>
            </a:r>
            <a:r>
              <a:rPr lang="ka-GE" sz="1600" b="1" kern="100" dirty="0">
                <a:effectLst/>
                <a:latin typeface="Sylfaen" panose="010A0502050306030303" pitchFamily="18" charset="0"/>
                <a:ea typeface="Aptos" panose="020B0004020202020204" pitchFamily="34" charset="0"/>
                <a:cs typeface="Sylfaen" panose="010A0502050306030303" pitchFamily="18" charset="0"/>
              </a:rPr>
              <a:t>ნოემბრამდე</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2800" dirty="0">
              <a:solidFill>
                <a:schemeClr val="accent2"/>
              </a:solidFill>
            </a:endParaRPr>
          </a:p>
        </p:txBody>
      </p:sp>
      <p:pic>
        <p:nvPicPr>
          <p:cNvPr id="20" name="Graphic 19" descr="Mailbox with solid fill">
            <a:extLst>
              <a:ext uri="{FF2B5EF4-FFF2-40B4-BE49-F238E27FC236}">
                <a16:creationId xmlns:a16="http://schemas.microsoft.com/office/drawing/2014/main" id="{96C6C3DF-7511-0D6C-E578-BD14605C4C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4778" y="5594904"/>
            <a:ext cx="755703" cy="755703"/>
          </a:xfrm>
          <a:prstGeom prst="rect">
            <a:avLst/>
          </a:prstGeom>
        </p:spPr>
      </p:pic>
    </p:spTree>
    <p:extLst>
      <p:ext uri="{BB962C8B-B14F-4D97-AF65-F5344CB8AC3E}">
        <p14:creationId xmlns:p14="http://schemas.microsoft.com/office/powerpoint/2010/main" val="14318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5430A-8C38-1C7F-E004-1C3CF6D8D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A9B17-D26A-A0BC-5666-04ECFBB7D7F0}"/>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ka-GE" sz="3200" dirty="0">
                <a:latin typeface="Arial"/>
                <a:cs typeface="Arial"/>
              </a:rPr>
              <a:t>კავშირები</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97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E31F6EF-B17C-0FD1-71DE-C0BEFBF57F31}"/>
              </a:ext>
            </a:extLst>
          </p:cNvPr>
          <p:cNvSpPr/>
          <p:nvPr/>
        </p:nvSpPr>
        <p:spPr>
          <a:xfrm>
            <a:off x="1052826" y="3942507"/>
            <a:ext cx="6949521" cy="362620"/>
          </a:xfrm>
          <a:prstGeom prst="rect">
            <a:avLst/>
          </a:prstGeom>
          <a:solidFill>
            <a:schemeClr val="bg1">
              <a:lumMod val="9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F6061"/>
                </a:solidFill>
                <a:effectLst/>
                <a:uLnTx/>
                <a:uFillTx/>
                <a:latin typeface="Arial" panose="020B0604020202020204"/>
                <a:ea typeface="+mn-ea"/>
                <a:cs typeface="+mn-cs"/>
              </a:rPr>
              <a:t>     </a:t>
            </a:r>
            <a:r>
              <a:rPr kumimoji="0" lang="ka-GE" sz="1600" b="0" i="0" u="none" strike="noStrike" kern="1200" cap="none" spc="0" normalizeH="0" baseline="0" noProof="0" dirty="0">
                <a:ln>
                  <a:noFill/>
                </a:ln>
                <a:solidFill>
                  <a:srgbClr val="5F6061"/>
                </a:solidFill>
                <a:effectLst/>
                <a:uLnTx/>
                <a:uFillTx/>
                <a:latin typeface="Arial" panose="020B0604020202020204"/>
                <a:ea typeface="+mn-ea"/>
                <a:cs typeface="+mn-cs"/>
              </a:rPr>
              <a:t>ხელმძღვანელობის კომენტარები</a:t>
            </a:r>
            <a:r>
              <a:rPr kumimoji="0" lang="en-GB" sz="1600" b="0" i="0" u="none" strike="noStrike" kern="1200" cap="none" spc="0" normalizeH="0" baseline="0" noProof="0" dirty="0">
                <a:ln>
                  <a:noFill/>
                </a:ln>
                <a:solidFill>
                  <a:srgbClr val="5F6061"/>
                </a:solidFill>
                <a:effectLst/>
                <a:uLnTx/>
                <a:uFillTx/>
                <a:latin typeface="Arial" panose="020B0604020202020204"/>
                <a:ea typeface="+mn-ea"/>
                <a:cs typeface="+mn-cs"/>
              </a:rPr>
              <a:t>/ </a:t>
            </a:r>
            <a:r>
              <a:rPr kumimoji="0" lang="ka-GE" sz="1600" b="0" i="0" u="none" strike="noStrike" kern="1200" cap="none" spc="0" normalizeH="0" baseline="0" noProof="0" dirty="0">
                <a:ln>
                  <a:noFill/>
                </a:ln>
                <a:solidFill>
                  <a:srgbClr val="5F6061"/>
                </a:solidFill>
                <a:effectLst/>
                <a:uLnTx/>
                <a:uFillTx/>
                <a:latin typeface="Arial" panose="020B0604020202020204"/>
                <a:ea typeface="+mn-ea"/>
                <a:cs typeface="+mn-cs"/>
              </a:rPr>
              <a:t>ინტეგრირებული ანგარიშგება</a:t>
            </a:r>
            <a:endParaRPr kumimoji="0" lang="en-GB" sz="1600" b="0" i="0" u="none" strike="noStrike" kern="1200" cap="none" spc="0" normalizeH="0" baseline="0" noProof="0" dirty="0">
              <a:ln>
                <a:noFill/>
              </a:ln>
              <a:solidFill>
                <a:srgbClr val="5F6061"/>
              </a:solidFill>
              <a:effectLst/>
              <a:uLnTx/>
              <a:uFillTx/>
              <a:latin typeface="Arial" panose="020B0604020202020204"/>
              <a:ea typeface="+mn-ea"/>
              <a:cs typeface="+mn-cs"/>
            </a:endParaRPr>
          </a:p>
        </p:txBody>
      </p:sp>
      <p:sp>
        <p:nvSpPr>
          <p:cNvPr id="6" name="Text Placeholder 3">
            <a:extLst>
              <a:ext uri="{FF2B5EF4-FFF2-40B4-BE49-F238E27FC236}">
                <a16:creationId xmlns:a16="http://schemas.microsoft.com/office/drawing/2014/main" id="{7EEAE741-CD57-1782-A898-D8B6E0DC4E5E}"/>
              </a:ext>
            </a:extLst>
          </p:cNvPr>
          <p:cNvSpPr>
            <a:spLocks noGrp="1"/>
          </p:cNvSpPr>
          <p:nvPr>
            <p:ph type="body" sz="quarter" idx="10"/>
          </p:nvPr>
        </p:nvSpPr>
        <p:spPr>
          <a:xfrm>
            <a:off x="1031531" y="1351313"/>
            <a:ext cx="8888323" cy="690849"/>
          </a:xfrm>
        </p:spPr>
        <p:txBody>
          <a:bodyPr/>
          <a:lstStyle/>
          <a:p>
            <a:r>
              <a:rPr lang="ka-GE" dirty="0">
                <a:solidFill>
                  <a:srgbClr val="5D5B5C"/>
                </a:solidFill>
                <a:ea typeface="Helvetica Neue" panose="02000503000000020004" pitchFamily="2" charset="0"/>
              </a:rPr>
              <a:t>ინვესტორებთან კომუნიკაციის სქემა</a:t>
            </a:r>
            <a:endParaRPr lang="en-US" dirty="0">
              <a:solidFill>
                <a:srgbClr val="5D5B5C"/>
              </a:solidFill>
              <a:ea typeface="Helvetica Neue" panose="02000503000000020004" pitchFamily="2" charset="0"/>
            </a:endParaRPr>
          </a:p>
          <a:p>
            <a:endParaRPr lang="en-US" dirty="0"/>
          </a:p>
        </p:txBody>
      </p:sp>
      <p:cxnSp>
        <p:nvCxnSpPr>
          <p:cNvPr id="7" name="Straight Arrow Connector 6">
            <a:extLst>
              <a:ext uri="{FF2B5EF4-FFF2-40B4-BE49-F238E27FC236}">
                <a16:creationId xmlns:a16="http://schemas.microsoft.com/office/drawing/2014/main" id="{39B76A26-4B8D-B381-EF9C-23AD424DE9FC}"/>
              </a:ext>
            </a:extLst>
          </p:cNvPr>
          <p:cNvCxnSpPr>
            <a:cxnSpLocks/>
            <a:stCxn id="17" idx="3"/>
          </p:cNvCxnSpPr>
          <p:nvPr/>
        </p:nvCxnSpPr>
        <p:spPr bwMode="auto">
          <a:xfrm flipV="1">
            <a:off x="2780826" y="4628755"/>
            <a:ext cx="5934467" cy="602124"/>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7">
            <a:extLst>
              <a:ext uri="{FF2B5EF4-FFF2-40B4-BE49-F238E27FC236}">
                <a16:creationId xmlns:a16="http://schemas.microsoft.com/office/drawing/2014/main" id="{11CBD9AE-3D7A-783D-BC2A-E4D09C23238A}"/>
              </a:ext>
            </a:extLst>
          </p:cNvPr>
          <p:cNvSpPr/>
          <p:nvPr/>
        </p:nvSpPr>
        <p:spPr>
          <a:xfrm>
            <a:off x="8879758" y="2298901"/>
            <a:ext cx="1727999" cy="3666468"/>
          </a:xfrm>
          <a:prstGeom prst="rect">
            <a:avLst/>
          </a:prstGeom>
          <a:solidFill>
            <a:schemeClr val="accent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ინვესტორები და კაპიტალის ბაზრის სხვა მონაწილეები </a:t>
            </a:r>
            <a:endPar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9" name="Straight Arrow Connector 8">
            <a:extLst>
              <a:ext uri="{FF2B5EF4-FFF2-40B4-BE49-F238E27FC236}">
                <a16:creationId xmlns:a16="http://schemas.microsoft.com/office/drawing/2014/main" id="{835A1F21-405D-CC32-FF41-31D34956FDBB}"/>
              </a:ext>
            </a:extLst>
          </p:cNvPr>
          <p:cNvCxnSpPr>
            <a:cxnSpLocks/>
            <a:stCxn id="16" idx="3"/>
          </p:cNvCxnSpPr>
          <p:nvPr/>
        </p:nvCxnSpPr>
        <p:spPr bwMode="auto">
          <a:xfrm>
            <a:off x="2759531" y="2977534"/>
            <a:ext cx="5934467" cy="718192"/>
          </a:xfrm>
          <a:prstGeom prst="straightConnector1">
            <a:avLst/>
          </a:prstGeom>
          <a:solidFill>
            <a:srgbClr val="4184A9"/>
          </a:solidFill>
          <a:ln w="5715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1C5D2076-0D0A-5CEE-917F-EC951C1EB292}"/>
              </a:ext>
            </a:extLst>
          </p:cNvPr>
          <p:cNvSpPr/>
          <p:nvPr/>
        </p:nvSpPr>
        <p:spPr bwMode="auto">
          <a:xfrm>
            <a:off x="6194234" y="4564879"/>
            <a:ext cx="1728000" cy="1332000"/>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1" name="Rectangle 10">
            <a:extLst>
              <a:ext uri="{FF2B5EF4-FFF2-40B4-BE49-F238E27FC236}">
                <a16:creationId xmlns:a16="http://schemas.microsoft.com/office/drawing/2014/main" id="{4654583C-F8D9-AC82-81CC-E13939EFF4D1}"/>
              </a:ext>
            </a:extLst>
          </p:cNvPr>
          <p:cNvSpPr/>
          <p:nvPr/>
        </p:nvSpPr>
        <p:spPr bwMode="auto">
          <a:xfrm>
            <a:off x="6194234" y="2298901"/>
            <a:ext cx="1728000" cy="1332000"/>
          </a:xfrm>
          <a:prstGeom prst="rect">
            <a:avLst/>
          </a:prstGeom>
          <a:solidFill>
            <a:srgbClr val="5F60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TextBox 11">
            <a:extLst>
              <a:ext uri="{FF2B5EF4-FFF2-40B4-BE49-F238E27FC236}">
                <a16:creationId xmlns:a16="http://schemas.microsoft.com/office/drawing/2014/main" id="{8C5C38A3-0E9A-4C56-C0D4-A9D630C8322A}"/>
              </a:ext>
            </a:extLst>
          </p:cNvPr>
          <p:cNvSpPr txBox="1"/>
          <p:nvPr/>
        </p:nvSpPr>
        <p:spPr>
          <a:xfrm>
            <a:off x="6203038" y="2667188"/>
            <a:ext cx="1727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ფინანსური ანგარიშგებები</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55B1F0A-BCD1-ABA6-7BBB-A86030074166}"/>
              </a:ext>
            </a:extLst>
          </p:cNvPr>
          <p:cNvSpPr txBox="1"/>
          <p:nvPr/>
        </p:nvSpPr>
        <p:spPr>
          <a:xfrm>
            <a:off x="6224333" y="4628755"/>
            <a:ext cx="1697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მდგრადობის ანგარიშგების განმარტებითი შენიშვნები</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A669CBF1-2CB6-39E7-10D3-46F96484D0E0}"/>
              </a:ext>
            </a:extLst>
          </p:cNvPr>
          <p:cNvCxnSpPr>
            <a:cxnSpLocks/>
          </p:cNvCxnSpPr>
          <p:nvPr/>
        </p:nvCxnSpPr>
        <p:spPr bwMode="auto">
          <a:xfrm>
            <a:off x="1566732" y="3479556"/>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158147E9-97D2-0DB3-E846-AD32E0ADA693}"/>
              </a:ext>
            </a:extLst>
          </p:cNvPr>
          <p:cNvCxnSpPr>
            <a:cxnSpLocks/>
          </p:cNvCxnSpPr>
          <p:nvPr/>
        </p:nvCxnSpPr>
        <p:spPr bwMode="auto">
          <a:xfrm>
            <a:off x="2732379" y="3494346"/>
            <a:ext cx="445805" cy="0"/>
          </a:xfrm>
          <a:prstGeom prst="line">
            <a:avLst/>
          </a:prstGeom>
          <a:solidFill>
            <a:srgbClr val="4184A9"/>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5">
            <a:extLst>
              <a:ext uri="{FF2B5EF4-FFF2-40B4-BE49-F238E27FC236}">
                <a16:creationId xmlns:a16="http://schemas.microsoft.com/office/drawing/2014/main" id="{15A776F1-C4C4-B804-8012-3F17E8CCE0EE}"/>
              </a:ext>
            </a:extLst>
          </p:cNvPr>
          <p:cNvSpPr/>
          <p:nvPr/>
        </p:nvSpPr>
        <p:spPr bwMode="auto">
          <a:xfrm>
            <a:off x="1031531" y="2311534"/>
            <a:ext cx="1728000" cy="133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ka-GE" sz="1600" dirty="0">
                <a:solidFill>
                  <a:srgbClr val="FFFFFF"/>
                </a:solidFill>
                <a:latin typeface="Arial" panose="020B0604020202020204" pitchFamily="34" charset="0"/>
                <a:ea typeface="ヒラギノ角ゴ ProN W3" charset="0"/>
                <a:cs typeface="Arial" panose="020B0604020202020204" pitchFamily="34" charset="0"/>
                <a:sym typeface="Arial" charset="0"/>
              </a:rPr>
              <a:t>ბუღალტრული აღრიცხვის საერთაშორისო სტანდარტების საბჭო</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endParaRPr>
          </a:p>
        </p:txBody>
      </p:sp>
      <p:sp>
        <p:nvSpPr>
          <p:cNvPr id="17" name="Rectangle 16">
            <a:extLst>
              <a:ext uri="{FF2B5EF4-FFF2-40B4-BE49-F238E27FC236}">
                <a16:creationId xmlns:a16="http://schemas.microsoft.com/office/drawing/2014/main" id="{B8D80B8A-E18B-682D-F60F-4A3B0759C924}"/>
              </a:ext>
            </a:extLst>
          </p:cNvPr>
          <p:cNvSpPr/>
          <p:nvPr/>
        </p:nvSpPr>
        <p:spPr bwMode="auto">
          <a:xfrm>
            <a:off x="1052826" y="4564879"/>
            <a:ext cx="1728000" cy="1332000"/>
          </a:xfrm>
          <a:prstGeom prst="rect">
            <a:avLst/>
          </a:prstGeom>
          <a:solidFill>
            <a:srgbClr val="1A99D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ka-GE" sz="14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მდგრადობის </a:t>
            </a:r>
            <a:r>
              <a:rPr kumimoji="0" lang="ka-GE"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rPr>
              <a:t>საერთაშორისო სტანდარტების საბჭო</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N W3" charset="0"/>
              <a:cs typeface="Arial" panose="020B0604020202020204" pitchFamily="34" charset="0"/>
              <a:sym typeface="Arial" charset="0"/>
            </a:endParaRPr>
          </a:p>
        </p:txBody>
      </p:sp>
      <p:sp>
        <p:nvSpPr>
          <p:cNvPr id="18" name="Rectangle 17">
            <a:extLst>
              <a:ext uri="{FF2B5EF4-FFF2-40B4-BE49-F238E27FC236}">
                <a16:creationId xmlns:a16="http://schemas.microsoft.com/office/drawing/2014/main" id="{84C66CF2-ED6B-7954-5B8E-64609892F72C}"/>
              </a:ext>
            </a:extLst>
          </p:cNvPr>
          <p:cNvSpPr/>
          <p:nvPr/>
        </p:nvSpPr>
        <p:spPr bwMode="auto">
          <a:xfrm>
            <a:off x="3602234" y="2321927"/>
            <a:ext cx="1728000" cy="133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ფასს</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br>
            <a:r>
              <a:rPr kumimoji="0" lang="ka-G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აღრიცხვის სტანდარტები</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sp>
        <p:nvSpPr>
          <p:cNvPr id="19" name="Rectangle 18">
            <a:extLst>
              <a:ext uri="{FF2B5EF4-FFF2-40B4-BE49-F238E27FC236}">
                <a16:creationId xmlns:a16="http://schemas.microsoft.com/office/drawing/2014/main" id="{0D2B2B3F-1F58-A36C-160D-EA69D2E3CB05}"/>
              </a:ext>
            </a:extLst>
          </p:cNvPr>
          <p:cNvSpPr/>
          <p:nvPr/>
        </p:nvSpPr>
        <p:spPr bwMode="auto">
          <a:xfrm>
            <a:off x="3623529" y="4564879"/>
            <a:ext cx="1728000" cy="1332000"/>
          </a:xfrm>
          <a:prstGeom prst="rect">
            <a:avLst/>
          </a:prstGeom>
          <a:solidFill>
            <a:srgbClr val="1A99D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1400" b="0" i="0" u="none" strike="noStrike" kern="1200" cap="none" spc="0" normalizeH="0" baseline="0" noProof="0" dirty="0">
                <a:ln>
                  <a:noFill/>
                </a:ln>
                <a:solidFill>
                  <a:srgbClr val="FFFFFF"/>
                </a:solidFill>
                <a:effectLst/>
                <a:uLnTx/>
                <a:uFillTx/>
                <a:latin typeface="Arial"/>
                <a:ea typeface="+mn-ea"/>
                <a:cs typeface="Arial"/>
                <a:sym typeface="Arial" charset="0"/>
              </a:rPr>
              <a:t>ფასს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ka-GE" sz="1400" b="0" i="0" u="none" strike="noStrike" kern="1200" cap="none" spc="0" normalizeH="0" baseline="0" noProof="0" dirty="0">
                <a:ln>
                  <a:noFill/>
                </a:ln>
                <a:solidFill>
                  <a:srgbClr val="FFFFFF"/>
                </a:solidFill>
                <a:effectLst/>
                <a:uLnTx/>
                <a:uFillTx/>
                <a:latin typeface="Arial"/>
                <a:ea typeface="+mn-ea"/>
                <a:cs typeface="Arial"/>
                <a:sym typeface="Arial" charset="0"/>
              </a:rPr>
              <a:t>მდგრადობის შესახებ ინფორმაციის გამჟღავნების სტანდარტები</a:t>
            </a: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sp>
        <p:nvSpPr>
          <p:cNvPr id="5" name="Rectangle 4">
            <a:extLst>
              <a:ext uri="{FF2B5EF4-FFF2-40B4-BE49-F238E27FC236}">
                <a16:creationId xmlns:a16="http://schemas.microsoft.com/office/drawing/2014/main" id="{546E787A-0A1A-171A-DCC7-60660A676BBB}"/>
              </a:ext>
            </a:extLst>
          </p:cNvPr>
          <p:cNvSpPr/>
          <p:nvPr/>
        </p:nvSpPr>
        <p:spPr>
          <a:xfrm>
            <a:off x="6548008" y="3645217"/>
            <a:ext cx="108941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0" name="Straight Arrow Connector 29">
            <a:extLst>
              <a:ext uri="{FF2B5EF4-FFF2-40B4-BE49-F238E27FC236}">
                <a16:creationId xmlns:a16="http://schemas.microsoft.com/office/drawing/2014/main" id="{CE55FF89-3695-EA6F-30ED-EFF394948F33}"/>
              </a:ext>
            </a:extLst>
          </p:cNvPr>
          <p:cNvCxnSpPr>
            <a:cxnSpLocks/>
            <a:stCxn id="27" idx="3"/>
            <a:endCxn id="8" idx="1"/>
          </p:cNvCxnSpPr>
          <p:nvPr/>
        </p:nvCxnSpPr>
        <p:spPr bwMode="auto">
          <a:xfrm>
            <a:off x="8002347" y="4123817"/>
            <a:ext cx="877411" cy="8318"/>
          </a:xfrm>
          <a:prstGeom prst="straightConnector1">
            <a:avLst/>
          </a:prstGeom>
          <a:solidFill>
            <a:srgbClr val="4184A9"/>
          </a:solidFill>
          <a:ln w="38100" cap="flat" cmpd="sng" algn="ctr">
            <a:solidFill>
              <a:srgbClr val="5F6062"/>
            </a:solidFill>
            <a:prstDash val="sys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6FFF6A95-A11E-08E5-ACF3-E6E4D70A487C}"/>
              </a:ext>
            </a:extLst>
          </p:cNvPr>
          <p:cNvSpPr txBox="1"/>
          <p:nvPr/>
        </p:nvSpPr>
        <p:spPr>
          <a:xfrm>
            <a:off x="2919281" y="5960755"/>
            <a:ext cx="57960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F6061"/>
                </a:solidFill>
                <a:effectLst/>
                <a:uLnTx/>
                <a:uFillTx/>
                <a:latin typeface="Arial" panose="020B0604020202020204"/>
                <a:ea typeface="+mn-lt"/>
                <a:cs typeface="Arial" panose="020B0604020202020204"/>
              </a:rPr>
              <a:t>*GAAP-</a:t>
            </a:r>
            <a:r>
              <a:rPr kumimoji="0" lang="ka-GE" sz="1600" b="0" i="1" u="none" strike="noStrike" kern="1200" cap="none" spc="0" normalizeH="0" baseline="0" noProof="0" dirty="0" err="1">
                <a:ln>
                  <a:noFill/>
                </a:ln>
                <a:solidFill>
                  <a:srgbClr val="5F6061"/>
                </a:solidFill>
                <a:effectLst/>
                <a:uLnTx/>
                <a:uFillTx/>
                <a:latin typeface="Arial" panose="020B0604020202020204"/>
                <a:ea typeface="+mn-lt"/>
                <a:cs typeface="Arial" panose="020B0604020202020204"/>
              </a:rPr>
              <a:t>აგნოსტიკურია</a:t>
            </a:r>
            <a:r>
              <a:rPr kumimoji="0" lang="ka-GE" sz="1600" b="0" i="1" u="none" strike="noStrike" kern="1200" cap="none" spc="0" normalizeH="0" baseline="0" noProof="0" dirty="0">
                <a:ln>
                  <a:noFill/>
                </a:ln>
                <a:solidFill>
                  <a:srgbClr val="5F6061"/>
                </a:solidFill>
                <a:effectLst/>
                <a:uLnTx/>
                <a:uFillTx/>
                <a:latin typeface="Arial" panose="020B0604020202020204"/>
                <a:ea typeface="+mn-lt"/>
                <a:cs typeface="Arial" panose="020B0604020202020204"/>
              </a:rPr>
              <a:t> მაგრამ შემუშავებულია ფასს აღრიცხვის სტანდარტებთან თავსებადობის უზრუნველსაყოფად </a:t>
            </a:r>
            <a:endParaRPr kumimoji="0" lang="en-US" sz="1600" b="0" i="0" u="none" strike="noStrike" kern="1200" cap="none" spc="0" normalizeH="0" baseline="0" noProof="0" dirty="0">
              <a:ln>
                <a:noFill/>
              </a:ln>
              <a:solidFill>
                <a:srgbClr val="5F6061"/>
              </a:solidFill>
              <a:effectLst/>
              <a:uLnTx/>
              <a:uFillTx/>
              <a:latin typeface="Arial" panose="020B0604020202020204"/>
              <a:ea typeface="+mn-ea"/>
              <a:cs typeface="Arial"/>
            </a:endParaRPr>
          </a:p>
        </p:txBody>
      </p:sp>
      <p:sp>
        <p:nvSpPr>
          <p:cNvPr id="3" name="Footer Placeholder 14">
            <a:extLst>
              <a:ext uri="{FF2B5EF4-FFF2-40B4-BE49-F238E27FC236}">
                <a16:creationId xmlns:a16="http://schemas.microsoft.com/office/drawing/2014/main" id="{1676BF71-DB7E-1B0B-84A9-53C41091DD56}"/>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04133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a:xfrm>
            <a:off x="1019173" y="1264641"/>
            <a:ext cx="10188575" cy="654191"/>
          </a:xfrm>
        </p:spPr>
        <p:txBody>
          <a:bodyPr/>
          <a:lstStyle/>
          <a:p>
            <a:pPr algn="just"/>
            <a:r>
              <a:rPr lang="ka-GE" sz="2400" dirty="0"/>
              <a:t>კავშირი ფინანსურ ანგარიშგებებს და მდგრადობასთან დაკავშირებულ ფინანსურ განმარტებით შენიშვნებს შორის</a:t>
            </a:r>
            <a:endParaRPr lang="en-GB" sz="2400" i="1" dirty="0"/>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a:xfrm>
            <a:off x="11359141" y="359659"/>
            <a:ext cx="612773" cy="2618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34034BAD-04DE-11D7-A89B-2812745ECDA0}"/>
              </a:ext>
            </a:extLst>
          </p:cNvPr>
          <p:cNvSpPr>
            <a:spLocks noGrp="1"/>
          </p:cNvSpPr>
          <p:nvPr>
            <p:ph type="body" sz="quarter" idx="19"/>
          </p:nvPr>
        </p:nvSpPr>
        <p:spPr>
          <a:xfrm>
            <a:off x="668594" y="2392032"/>
            <a:ext cx="4567435" cy="3501183"/>
          </a:xfrm>
        </p:spPr>
        <p:txBody>
          <a:bodyPr/>
          <a:lstStyle/>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ანგარიშგება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მდგრადობასთან</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დაკავშირებული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ფინანსური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ინფორმაცია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იძლევა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დამატებით</a:t>
            </a:r>
            <a:r>
              <a:rPr lang="en-US" b="1"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პერსპექტივებს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ანგარიშვალდებული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სუბიექტისთვის</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ფასს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სტანდარტების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ერთობლივი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გამოყენება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შესაძლებელს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ხდის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დამატებითი</a:t>
            </a:r>
            <a:r>
              <a:rPr lang="en-US" b="1"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b="1"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დაკავშირებული</a:t>
            </a:r>
            <a:r>
              <a:rPr lang="en-US" b="1"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ინფორმაციის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მიწოდებას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ინვესტორებისთვის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კაპიტალის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ბაზრის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სხვა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მონაწილეებისთვის</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საბჭოებსა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მათ</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ტექნიკურ</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პერსონალს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შორის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b="1" kern="100" dirty="0" err="1">
                <a:effectLst/>
                <a:latin typeface="Sylfaen" panose="010A0502050306030303" pitchFamily="18" charset="0"/>
                <a:ea typeface="Aptos" panose="020B0004020202020204" pitchFamily="34" charset="0"/>
                <a:cs typeface="Times New Roman" panose="02020603050405020304" pitchFamily="18" charset="0"/>
              </a:rPr>
              <a:t>თანამშრომლობა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არის</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ფუნდამენტური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საქმიანობა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რომელსაც</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ემყარება</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ყველაფერი</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რასაც</a:t>
            </a:r>
            <a:r>
              <a:rPr lang="en-US" kern="100" dirty="0">
                <a:effectLst/>
                <a:latin typeface="Sylfaen" panose="010A0502050306030303" pitchFamily="18" charset="0"/>
                <a:ea typeface="Aptos" panose="020B0004020202020204" pitchFamily="34" charset="0"/>
                <a:cs typeface="Times New Roman" panose="02020603050405020304" pitchFamily="18" charset="0"/>
              </a:rPr>
              <a:t> </a:t>
            </a:r>
            <a:r>
              <a:rPr lang="en-US" kern="100" dirty="0" err="1">
                <a:effectLst/>
                <a:latin typeface="Sylfaen" panose="010A0502050306030303" pitchFamily="18" charset="0"/>
                <a:ea typeface="Aptos" panose="020B0004020202020204" pitchFamily="34" charset="0"/>
                <a:cs typeface="Times New Roman" panose="02020603050405020304" pitchFamily="18" charset="0"/>
              </a:rPr>
              <a:t>ვაკეთებთ</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EA395FF-1AEB-3CFD-AC04-3FA8D2CEEF83}"/>
              </a:ext>
            </a:extLst>
          </p:cNvPr>
          <p:cNvSpPr txBox="1"/>
          <p:nvPr/>
        </p:nvSpPr>
        <p:spPr>
          <a:xfrm>
            <a:off x="5061860" y="5893215"/>
            <a:ext cx="7031818"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WSS </a:t>
            </a:r>
            <a:r>
              <a:rPr lang="ka-GE" sz="1600" dirty="0">
                <a:latin typeface="Arial" panose="020B0604020202020204" pitchFamily="34" charset="0"/>
                <a:cs typeface="Arial" panose="020B0604020202020204" pitchFamily="34" charset="0"/>
              </a:rPr>
              <a:t>კონფერენცია</a:t>
            </a:r>
            <a:r>
              <a:rPr lang="en-GB" sz="1600" dirty="0">
                <a:latin typeface="Arial" panose="020B0604020202020204" pitchFamily="34" charset="0"/>
                <a:cs typeface="Arial" panose="020B0604020202020204" pitchFamily="34" charset="0"/>
              </a:rPr>
              <a:t> 2024: </a:t>
            </a:r>
            <a:r>
              <a:rPr lang="ka-GE" sz="1600" dirty="0">
                <a:latin typeface="Arial" panose="020B0604020202020204" pitchFamily="34" charset="0"/>
                <a:cs typeface="Arial" panose="020B0604020202020204" pitchFamily="34" charset="0"/>
                <a:hlinkClick r:id="rId3"/>
              </a:rPr>
              <a:t>პლენარული სხდომა</a:t>
            </a:r>
            <a:r>
              <a:rPr lang="en-GB" sz="1600" dirty="0">
                <a:latin typeface="Arial" panose="020B0604020202020204" pitchFamily="34" charset="0"/>
                <a:cs typeface="Arial" panose="020B0604020202020204" pitchFamily="34" charset="0"/>
                <a:hlinkClick r:id="rId3"/>
              </a:rPr>
              <a:t>—</a:t>
            </a:r>
            <a:r>
              <a:rPr lang="ka-GE" sz="1600" dirty="0">
                <a:latin typeface="Arial" panose="020B0604020202020204" pitchFamily="34" charset="0"/>
                <a:cs typeface="Arial" panose="020B0604020202020204" pitchFamily="34" charset="0"/>
                <a:hlinkClick r:id="rId3"/>
              </a:rPr>
              <a:t>კავშირი ფინანსურ ანგარიშგებებს და მდგრადობასთან დაკავშირებულ ფინანსურ განმარტებით შენიშვნებს შორის</a:t>
            </a:r>
            <a:endParaRPr lang="en-GB" sz="1600" dirty="0">
              <a:latin typeface="Arial" panose="020B0604020202020204" pitchFamily="34" charset="0"/>
              <a:cs typeface="Arial" panose="020B0604020202020204" pitchFamily="34" charset="0"/>
            </a:endParaRPr>
          </a:p>
        </p:txBody>
      </p:sp>
      <p:pic>
        <p:nvPicPr>
          <p:cNvPr id="3" name="Picture 2" descr="A group of people sitting at a table">
            <a:extLst>
              <a:ext uri="{FF2B5EF4-FFF2-40B4-BE49-F238E27FC236}">
                <a16:creationId xmlns:a16="http://schemas.microsoft.com/office/drawing/2014/main" id="{F1904A7C-8ED8-6F9D-335B-BA7E4ED0B564}"/>
              </a:ext>
            </a:extLst>
          </p:cNvPr>
          <p:cNvPicPr>
            <a:picLocks noChangeAspect="1"/>
          </p:cNvPicPr>
          <p:nvPr/>
        </p:nvPicPr>
        <p:blipFill>
          <a:blip r:embed="rId4"/>
          <a:stretch>
            <a:fillRect/>
          </a:stretch>
        </p:blipFill>
        <p:spPr>
          <a:xfrm>
            <a:off x="5611441" y="2409921"/>
            <a:ext cx="5829191" cy="32040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098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D71FCF-7282-0986-CC86-EBB496C64BD2}"/>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28</a:t>
            </a:fld>
            <a:endParaRPr lang="en-US" dirty="0">
              <a:cs typeface="Arial" panose="020B0604020202020204" pitchFamily="34" charset="0"/>
            </a:endParaRPr>
          </a:p>
        </p:txBody>
      </p:sp>
      <p:sp>
        <p:nvSpPr>
          <p:cNvPr id="6" name="TextBox 5">
            <a:extLst>
              <a:ext uri="{FF2B5EF4-FFF2-40B4-BE49-F238E27FC236}">
                <a16:creationId xmlns:a16="http://schemas.microsoft.com/office/drawing/2014/main" id="{0DF51FAF-FABE-A902-334D-9D3862C2681F}"/>
              </a:ext>
            </a:extLst>
          </p:cNvPr>
          <p:cNvSpPr txBox="1"/>
          <p:nvPr/>
        </p:nvSpPr>
        <p:spPr>
          <a:xfrm>
            <a:off x="1158712" y="2408767"/>
            <a:ext cx="3872268" cy="738664"/>
          </a:xfrm>
          <a:prstGeom prst="rect">
            <a:avLst/>
          </a:prstGeom>
          <a:noFill/>
        </p:spPr>
        <p:txBody>
          <a:bodyPr wrap="square" rtlCol="0">
            <a:spAutoFit/>
          </a:bodyPr>
          <a:lstStyle/>
          <a:p>
            <a:pPr algn="ctr"/>
            <a:r>
              <a:rPr lang="ka-GE" sz="1400" dirty="0">
                <a:solidFill>
                  <a:schemeClr val="accent2"/>
                </a:solidFill>
                <a:latin typeface="Arial"/>
                <a:cs typeface="Arial"/>
              </a:rPr>
              <a:t>კლიმატთან დაკავშირებული და სხვა </a:t>
            </a:r>
            <a:r>
              <a:rPr lang="ka-GE" sz="1400" dirty="0" err="1">
                <a:solidFill>
                  <a:schemeClr val="accent2"/>
                </a:solidFill>
                <a:latin typeface="Arial"/>
                <a:cs typeface="Arial"/>
              </a:rPr>
              <a:t>განუსაზღვრელობები</a:t>
            </a:r>
            <a:r>
              <a:rPr lang="ka-GE" sz="1400" dirty="0">
                <a:solidFill>
                  <a:schemeClr val="accent2"/>
                </a:solidFill>
                <a:latin typeface="Arial"/>
                <a:cs typeface="Arial"/>
              </a:rPr>
              <a:t> ფინანსურ ანგარიშგებებში</a:t>
            </a:r>
            <a:endParaRPr lang="en-GB" sz="1400" dirty="0">
              <a:solidFill>
                <a:schemeClr val="accent2"/>
              </a:solidFill>
              <a:latin typeface="Arial"/>
              <a:cs typeface="Arial"/>
            </a:endParaRPr>
          </a:p>
        </p:txBody>
      </p:sp>
      <p:sp>
        <p:nvSpPr>
          <p:cNvPr id="7" name="TextBox 6">
            <a:extLst>
              <a:ext uri="{FF2B5EF4-FFF2-40B4-BE49-F238E27FC236}">
                <a16:creationId xmlns:a16="http://schemas.microsoft.com/office/drawing/2014/main" id="{03BC6465-AE1F-CD06-8524-B994A0638784}"/>
              </a:ext>
            </a:extLst>
          </p:cNvPr>
          <p:cNvSpPr txBox="1"/>
          <p:nvPr/>
        </p:nvSpPr>
        <p:spPr>
          <a:xfrm>
            <a:off x="3855777" y="4560235"/>
            <a:ext cx="2071251" cy="523220"/>
          </a:xfrm>
          <a:prstGeom prst="rect">
            <a:avLst/>
          </a:prstGeom>
          <a:noFill/>
        </p:spPr>
        <p:txBody>
          <a:bodyPr wrap="square" rtlCol="0">
            <a:spAutoFit/>
          </a:bodyPr>
          <a:lstStyle/>
          <a:p>
            <a:pPr algn="ctr">
              <a:spcBef>
                <a:spcPts val="600"/>
              </a:spcBef>
              <a:spcAft>
                <a:spcPts val="600"/>
              </a:spcAft>
            </a:pPr>
            <a:r>
              <a:rPr lang="ka-GE" sz="1400" dirty="0">
                <a:solidFill>
                  <a:schemeClr val="accent2"/>
                </a:solidFill>
                <a:latin typeface="Arial"/>
                <a:cs typeface="Arial"/>
              </a:rPr>
              <a:t>ხელმძღვანელობის კომენტარები</a:t>
            </a:r>
            <a:endParaRPr lang="en-GB" sz="1400" dirty="0">
              <a:solidFill>
                <a:schemeClr val="accent2"/>
              </a:solidFill>
              <a:latin typeface="Arial"/>
              <a:cs typeface="Arial"/>
            </a:endParaRPr>
          </a:p>
        </p:txBody>
      </p:sp>
      <p:sp>
        <p:nvSpPr>
          <p:cNvPr id="8" name="TextBox 7">
            <a:extLst>
              <a:ext uri="{FF2B5EF4-FFF2-40B4-BE49-F238E27FC236}">
                <a16:creationId xmlns:a16="http://schemas.microsoft.com/office/drawing/2014/main" id="{65367F09-6266-674A-FE24-82A0BD842A59}"/>
              </a:ext>
            </a:extLst>
          </p:cNvPr>
          <p:cNvSpPr txBox="1"/>
          <p:nvPr/>
        </p:nvSpPr>
        <p:spPr>
          <a:xfrm>
            <a:off x="8949312" y="2424157"/>
            <a:ext cx="2387282" cy="523220"/>
          </a:xfrm>
          <a:prstGeom prst="rect">
            <a:avLst/>
          </a:prstGeom>
          <a:noFill/>
        </p:spPr>
        <p:txBody>
          <a:bodyPr wrap="square" rtlCol="0">
            <a:spAutoFit/>
          </a:bodyPr>
          <a:lstStyle/>
          <a:p>
            <a:pPr algn="ctr">
              <a:spcBef>
                <a:spcPts val="600"/>
              </a:spcBef>
              <a:spcAft>
                <a:spcPts val="600"/>
              </a:spcAft>
            </a:pPr>
            <a:r>
              <a:rPr lang="ka-GE" sz="1400" dirty="0">
                <a:solidFill>
                  <a:schemeClr val="accent2"/>
                </a:solidFill>
                <a:latin typeface="Arial"/>
                <a:cs typeface="Arial"/>
              </a:rPr>
              <a:t>განახლებადი ენერგიის ხელშეკრულებები</a:t>
            </a:r>
            <a:endParaRPr lang="en-GB" sz="1400" dirty="0">
              <a:solidFill>
                <a:schemeClr val="accent2"/>
              </a:solidFill>
              <a:latin typeface="Arial"/>
              <a:cs typeface="Arial"/>
            </a:endParaRPr>
          </a:p>
        </p:txBody>
      </p:sp>
      <p:sp>
        <p:nvSpPr>
          <p:cNvPr id="9" name="TextBox 8">
            <a:extLst>
              <a:ext uri="{FF2B5EF4-FFF2-40B4-BE49-F238E27FC236}">
                <a16:creationId xmlns:a16="http://schemas.microsoft.com/office/drawing/2014/main" id="{037BE8FF-3456-8316-0484-59285B32C784}"/>
              </a:ext>
            </a:extLst>
          </p:cNvPr>
          <p:cNvSpPr txBox="1"/>
          <p:nvPr/>
        </p:nvSpPr>
        <p:spPr>
          <a:xfrm>
            <a:off x="8949312" y="4137664"/>
            <a:ext cx="2709608" cy="523220"/>
          </a:xfrm>
          <a:prstGeom prst="rect">
            <a:avLst/>
          </a:prstGeom>
          <a:noFill/>
        </p:spPr>
        <p:txBody>
          <a:bodyPr wrap="square" rtlCol="0">
            <a:spAutoFit/>
          </a:bodyPr>
          <a:lstStyle/>
          <a:p>
            <a:pPr algn="ctr">
              <a:spcBef>
                <a:spcPts val="600"/>
              </a:spcBef>
              <a:spcAft>
                <a:spcPts val="600"/>
              </a:spcAft>
            </a:pPr>
            <a:r>
              <a:rPr lang="ka-GE" sz="1400" dirty="0">
                <a:solidFill>
                  <a:schemeClr val="accent2"/>
                </a:solidFill>
                <a:latin typeface="Arial"/>
                <a:cs typeface="Arial"/>
              </a:rPr>
              <a:t>ფასს ინტერპრეტაციების კომიტეტი</a:t>
            </a:r>
            <a:endParaRPr lang="en-GB" sz="1400" dirty="0">
              <a:solidFill>
                <a:schemeClr val="accent2"/>
              </a:solidFill>
              <a:latin typeface="Arial"/>
              <a:cs typeface="Arial"/>
            </a:endParaRPr>
          </a:p>
        </p:txBody>
      </p:sp>
      <p:sp>
        <p:nvSpPr>
          <p:cNvPr id="10" name="TextBox 9">
            <a:extLst>
              <a:ext uri="{FF2B5EF4-FFF2-40B4-BE49-F238E27FC236}">
                <a16:creationId xmlns:a16="http://schemas.microsoft.com/office/drawing/2014/main" id="{5DB7881B-BE6C-0A4F-3E1F-B41F15162200}"/>
              </a:ext>
            </a:extLst>
          </p:cNvPr>
          <p:cNvSpPr txBox="1"/>
          <p:nvPr/>
        </p:nvSpPr>
        <p:spPr>
          <a:xfrm>
            <a:off x="1204220" y="4638448"/>
            <a:ext cx="2267865" cy="523220"/>
          </a:xfrm>
          <a:prstGeom prst="rect">
            <a:avLst/>
          </a:prstGeom>
          <a:noFill/>
        </p:spPr>
        <p:txBody>
          <a:bodyPr wrap="square">
            <a:spAutoFit/>
          </a:bodyPr>
          <a:lstStyle/>
          <a:p>
            <a:pPr algn="ctr">
              <a:spcBef>
                <a:spcPts val="600"/>
              </a:spcBef>
              <a:spcAft>
                <a:spcPts val="600"/>
              </a:spcAft>
            </a:pPr>
            <a:r>
              <a:rPr lang="ka-GE" sz="1400" dirty="0">
                <a:solidFill>
                  <a:schemeClr val="accent1"/>
                </a:solidFill>
                <a:latin typeface="Arial"/>
                <a:cs typeface="Arial"/>
              </a:rPr>
              <a:t>ინტეგრირებული ანგარიშგება</a:t>
            </a:r>
            <a:endParaRPr lang="en-GB" sz="1400" dirty="0">
              <a:solidFill>
                <a:schemeClr val="accent1"/>
              </a:solidFill>
              <a:latin typeface="Arial"/>
              <a:cs typeface="Arial"/>
            </a:endParaRPr>
          </a:p>
        </p:txBody>
      </p:sp>
      <p:sp>
        <p:nvSpPr>
          <p:cNvPr id="11" name="TextBox 10">
            <a:extLst>
              <a:ext uri="{FF2B5EF4-FFF2-40B4-BE49-F238E27FC236}">
                <a16:creationId xmlns:a16="http://schemas.microsoft.com/office/drawing/2014/main" id="{D5F973CC-A0E8-24CA-E877-649D0FA484E9}"/>
              </a:ext>
            </a:extLst>
          </p:cNvPr>
          <p:cNvSpPr txBox="1"/>
          <p:nvPr/>
        </p:nvSpPr>
        <p:spPr>
          <a:xfrm>
            <a:off x="4860537" y="3568152"/>
            <a:ext cx="1741602" cy="523220"/>
          </a:xfrm>
          <a:prstGeom prst="rect">
            <a:avLst/>
          </a:prstGeom>
          <a:noFill/>
        </p:spPr>
        <p:txBody>
          <a:bodyPr wrap="square">
            <a:spAutoFit/>
          </a:bodyPr>
          <a:lstStyle/>
          <a:p>
            <a:pPr algn="ctr">
              <a:spcBef>
                <a:spcPts val="600"/>
              </a:spcBef>
              <a:spcAft>
                <a:spcPts val="600"/>
              </a:spcAft>
            </a:pPr>
            <a:r>
              <a:rPr lang="ka-GE" sz="1400" dirty="0">
                <a:solidFill>
                  <a:schemeClr val="accent1"/>
                </a:solidFill>
                <a:latin typeface="Arial"/>
                <a:cs typeface="Arial"/>
              </a:rPr>
              <a:t>ციფრული ტაქსონომია</a:t>
            </a:r>
            <a:endParaRPr lang="en-GB" sz="1400" dirty="0">
              <a:solidFill>
                <a:schemeClr val="accent1"/>
              </a:solidFill>
              <a:latin typeface="Arial"/>
              <a:cs typeface="Arial"/>
            </a:endParaRPr>
          </a:p>
        </p:txBody>
      </p:sp>
      <p:sp>
        <p:nvSpPr>
          <p:cNvPr id="12" name="TextBox 11">
            <a:extLst>
              <a:ext uri="{FF2B5EF4-FFF2-40B4-BE49-F238E27FC236}">
                <a16:creationId xmlns:a16="http://schemas.microsoft.com/office/drawing/2014/main" id="{FFD19935-934F-F6F7-ED4D-ACA87BD48A4C}"/>
              </a:ext>
            </a:extLst>
          </p:cNvPr>
          <p:cNvSpPr txBox="1"/>
          <p:nvPr/>
        </p:nvSpPr>
        <p:spPr>
          <a:xfrm>
            <a:off x="6757321" y="3333378"/>
            <a:ext cx="2757837" cy="738664"/>
          </a:xfrm>
          <a:prstGeom prst="rect">
            <a:avLst/>
          </a:prstGeom>
          <a:noFill/>
        </p:spPr>
        <p:txBody>
          <a:bodyPr wrap="square">
            <a:spAutoFit/>
          </a:bodyPr>
          <a:lstStyle/>
          <a:p>
            <a:pPr algn="ctr">
              <a:spcBef>
                <a:spcPts val="600"/>
              </a:spcBef>
              <a:spcAft>
                <a:spcPts val="600"/>
              </a:spcAft>
            </a:pPr>
            <a:r>
              <a:rPr lang="ka-GE" sz="1400" dirty="0">
                <a:solidFill>
                  <a:schemeClr val="accent3"/>
                </a:solidFill>
                <a:latin typeface="Arial"/>
                <a:cs typeface="Arial"/>
              </a:rPr>
              <a:t>კონსულტაციები დღის წესრიგის პრიორიტეტების შესახებ</a:t>
            </a:r>
            <a:endParaRPr lang="en-GB" sz="1400" dirty="0">
              <a:solidFill>
                <a:schemeClr val="accent3"/>
              </a:solidFill>
              <a:latin typeface="Arial"/>
              <a:cs typeface="Arial"/>
            </a:endParaRPr>
          </a:p>
        </p:txBody>
      </p:sp>
      <p:sp>
        <p:nvSpPr>
          <p:cNvPr id="13" name="TextBox 12">
            <a:extLst>
              <a:ext uri="{FF2B5EF4-FFF2-40B4-BE49-F238E27FC236}">
                <a16:creationId xmlns:a16="http://schemas.microsoft.com/office/drawing/2014/main" id="{F9823D8E-0265-0CB1-0DE7-D0A5DD71B922}"/>
              </a:ext>
            </a:extLst>
          </p:cNvPr>
          <p:cNvSpPr txBox="1"/>
          <p:nvPr/>
        </p:nvSpPr>
        <p:spPr>
          <a:xfrm>
            <a:off x="717541" y="3705297"/>
            <a:ext cx="3249890" cy="523220"/>
          </a:xfrm>
          <a:prstGeom prst="rect">
            <a:avLst/>
          </a:prstGeom>
          <a:noFill/>
        </p:spPr>
        <p:txBody>
          <a:bodyPr wrap="square">
            <a:spAutoFit/>
          </a:bodyPr>
          <a:lstStyle/>
          <a:p>
            <a:pPr algn="ctr">
              <a:spcBef>
                <a:spcPts val="600"/>
              </a:spcBef>
              <a:spcAft>
                <a:spcPts val="600"/>
              </a:spcAft>
            </a:pPr>
            <a:r>
              <a:rPr lang="ka-GE" sz="1400" dirty="0">
                <a:solidFill>
                  <a:schemeClr val="accent3"/>
                </a:solidFill>
                <a:latin typeface="Arial"/>
                <a:cs typeface="Arial"/>
              </a:rPr>
              <a:t>ფასს </a:t>
            </a:r>
            <a:r>
              <a:rPr lang="en-GB" sz="1400" dirty="0">
                <a:solidFill>
                  <a:schemeClr val="accent3"/>
                </a:solidFill>
                <a:latin typeface="Arial"/>
                <a:cs typeface="Arial"/>
              </a:rPr>
              <a:t>S1 </a:t>
            </a:r>
            <a:r>
              <a:rPr lang="ka-GE" sz="1400" dirty="0">
                <a:solidFill>
                  <a:schemeClr val="accent3"/>
                </a:solidFill>
                <a:latin typeface="Arial"/>
                <a:cs typeface="Arial"/>
              </a:rPr>
              <a:t>და ფასს </a:t>
            </a:r>
            <a:r>
              <a:rPr lang="en-GB" sz="1400" dirty="0">
                <a:solidFill>
                  <a:schemeClr val="accent3"/>
                </a:solidFill>
                <a:latin typeface="Arial"/>
                <a:cs typeface="Arial"/>
              </a:rPr>
              <a:t>S2 </a:t>
            </a:r>
            <a:r>
              <a:rPr lang="ka-GE" sz="1400" dirty="0">
                <a:solidFill>
                  <a:schemeClr val="accent3"/>
                </a:solidFill>
                <a:latin typeface="Arial"/>
                <a:cs typeface="Arial"/>
              </a:rPr>
              <a:t>დანერგვის ღონისძიებები</a:t>
            </a:r>
            <a:endParaRPr lang="en-GB" sz="1400" dirty="0">
              <a:solidFill>
                <a:schemeClr val="accent3"/>
              </a:solidFill>
              <a:latin typeface="Arial"/>
              <a:cs typeface="Arial"/>
            </a:endParaRPr>
          </a:p>
        </p:txBody>
      </p:sp>
      <p:sp>
        <p:nvSpPr>
          <p:cNvPr id="14" name="TextBox 13">
            <a:extLst>
              <a:ext uri="{FF2B5EF4-FFF2-40B4-BE49-F238E27FC236}">
                <a16:creationId xmlns:a16="http://schemas.microsoft.com/office/drawing/2014/main" id="{69D08D2B-1195-E772-F005-1898E2356C97}"/>
              </a:ext>
            </a:extLst>
          </p:cNvPr>
          <p:cNvSpPr txBox="1"/>
          <p:nvPr/>
        </p:nvSpPr>
        <p:spPr>
          <a:xfrm>
            <a:off x="6388958" y="4459460"/>
            <a:ext cx="2195686" cy="523220"/>
          </a:xfrm>
          <a:prstGeom prst="rect">
            <a:avLst/>
          </a:prstGeom>
          <a:noFill/>
        </p:spPr>
        <p:txBody>
          <a:bodyPr wrap="square" rtlCol="0">
            <a:spAutoFit/>
          </a:bodyPr>
          <a:lstStyle/>
          <a:p>
            <a:pPr algn="ctr">
              <a:spcBef>
                <a:spcPts val="600"/>
              </a:spcBef>
              <a:spcAft>
                <a:spcPts val="600"/>
              </a:spcAft>
            </a:pPr>
            <a:r>
              <a:rPr lang="ka-GE" sz="1400" dirty="0">
                <a:solidFill>
                  <a:schemeClr val="accent2"/>
                </a:solidFill>
                <a:latin typeface="Arial"/>
                <a:cs typeface="Arial"/>
              </a:rPr>
              <a:t>არამატერიალური აქტივები</a:t>
            </a:r>
            <a:endParaRPr lang="en-GB" sz="1400" dirty="0">
              <a:solidFill>
                <a:schemeClr val="accent2"/>
              </a:solidFill>
              <a:latin typeface="Arial"/>
              <a:cs typeface="Arial"/>
            </a:endParaRPr>
          </a:p>
        </p:txBody>
      </p:sp>
      <p:sp>
        <p:nvSpPr>
          <p:cNvPr id="15" name="TextBox 14">
            <a:extLst>
              <a:ext uri="{FF2B5EF4-FFF2-40B4-BE49-F238E27FC236}">
                <a16:creationId xmlns:a16="http://schemas.microsoft.com/office/drawing/2014/main" id="{2111C5E0-1322-A3A5-B19B-3D5DC57C087C}"/>
              </a:ext>
            </a:extLst>
          </p:cNvPr>
          <p:cNvSpPr txBox="1"/>
          <p:nvPr/>
        </p:nvSpPr>
        <p:spPr>
          <a:xfrm>
            <a:off x="6637645" y="5283258"/>
            <a:ext cx="2997188" cy="523220"/>
          </a:xfrm>
          <a:prstGeom prst="rect">
            <a:avLst/>
          </a:prstGeom>
          <a:noFill/>
        </p:spPr>
        <p:txBody>
          <a:bodyPr wrap="square">
            <a:spAutoFit/>
          </a:bodyPr>
          <a:lstStyle/>
          <a:p>
            <a:pPr marL="0" lvl="1" algn="ctr">
              <a:spcBef>
                <a:spcPts val="600"/>
              </a:spcBef>
              <a:spcAft>
                <a:spcPts val="600"/>
              </a:spcAft>
            </a:pPr>
            <a:r>
              <a:rPr lang="ka-GE" sz="1400" dirty="0">
                <a:solidFill>
                  <a:schemeClr val="accent3"/>
                </a:solidFill>
                <a:latin typeface="Arial"/>
                <a:cs typeface="Arial"/>
              </a:rPr>
              <a:t>მიმდინარე და მოსალოდნელი ეფექტის </a:t>
            </a:r>
            <a:r>
              <a:rPr lang="ka-GE" sz="1400" dirty="0" err="1">
                <a:solidFill>
                  <a:schemeClr val="accent3"/>
                </a:solidFill>
                <a:latin typeface="Arial"/>
                <a:cs typeface="Arial"/>
              </a:rPr>
              <a:t>ვებტრანსლაცია</a:t>
            </a:r>
            <a:endParaRPr lang="en-GB" sz="1400" dirty="0">
              <a:solidFill>
                <a:schemeClr val="accent3"/>
              </a:solidFill>
              <a:latin typeface="Arial"/>
              <a:cs typeface="Arial"/>
            </a:endParaRPr>
          </a:p>
        </p:txBody>
      </p:sp>
      <p:sp>
        <p:nvSpPr>
          <p:cNvPr id="16" name="TextBox 15">
            <a:extLst>
              <a:ext uri="{FF2B5EF4-FFF2-40B4-BE49-F238E27FC236}">
                <a16:creationId xmlns:a16="http://schemas.microsoft.com/office/drawing/2014/main" id="{4C928F3E-4AD5-C618-6E17-7EC6229E2C20}"/>
              </a:ext>
            </a:extLst>
          </p:cNvPr>
          <p:cNvSpPr txBox="1"/>
          <p:nvPr/>
        </p:nvSpPr>
        <p:spPr>
          <a:xfrm>
            <a:off x="5255025" y="2075257"/>
            <a:ext cx="3329619" cy="523220"/>
          </a:xfrm>
          <a:prstGeom prst="rect">
            <a:avLst/>
          </a:prstGeom>
          <a:noFill/>
        </p:spPr>
        <p:txBody>
          <a:bodyPr wrap="square">
            <a:spAutoFit/>
          </a:bodyPr>
          <a:lstStyle/>
          <a:p>
            <a:pPr marL="0" lvl="1" algn="ctr">
              <a:spcBef>
                <a:spcPts val="600"/>
              </a:spcBef>
              <a:spcAft>
                <a:spcPts val="600"/>
              </a:spcAft>
            </a:pPr>
            <a:r>
              <a:rPr lang="ka-GE" sz="1400" dirty="0">
                <a:solidFill>
                  <a:schemeClr val="accent3"/>
                </a:solidFill>
                <a:latin typeface="Arial"/>
                <a:cs typeface="Arial"/>
              </a:rPr>
              <a:t>ფასს </a:t>
            </a:r>
            <a:r>
              <a:rPr lang="en-GB" sz="1400" dirty="0">
                <a:solidFill>
                  <a:schemeClr val="accent3"/>
                </a:solidFill>
                <a:latin typeface="Arial"/>
                <a:cs typeface="Arial"/>
              </a:rPr>
              <a:t>S1 </a:t>
            </a:r>
            <a:r>
              <a:rPr lang="ka-GE" sz="1400" dirty="0">
                <a:solidFill>
                  <a:schemeClr val="accent3"/>
                </a:solidFill>
                <a:latin typeface="Arial"/>
                <a:cs typeface="Arial"/>
              </a:rPr>
              <a:t>და ფასს </a:t>
            </a:r>
            <a:r>
              <a:rPr lang="en-GB" sz="1400" dirty="0">
                <a:solidFill>
                  <a:schemeClr val="accent3"/>
                </a:solidFill>
                <a:latin typeface="Arial"/>
                <a:cs typeface="Arial"/>
              </a:rPr>
              <a:t>S2 </a:t>
            </a:r>
            <a:r>
              <a:rPr lang="ka-GE" sz="1400" dirty="0">
                <a:solidFill>
                  <a:schemeClr val="accent3"/>
                </a:solidFill>
                <a:latin typeface="Arial"/>
                <a:cs typeface="Arial"/>
              </a:rPr>
              <a:t>გადასვლის დანერგვის ჯგუფი</a:t>
            </a:r>
            <a:endParaRPr lang="en-GB" sz="1400" dirty="0">
              <a:solidFill>
                <a:schemeClr val="accent3"/>
              </a:solidFill>
              <a:latin typeface="Arial"/>
              <a:cs typeface="Arial"/>
            </a:endParaRPr>
          </a:p>
        </p:txBody>
      </p:sp>
      <p:sp>
        <p:nvSpPr>
          <p:cNvPr id="17" name="TextBox 16">
            <a:extLst>
              <a:ext uri="{FF2B5EF4-FFF2-40B4-BE49-F238E27FC236}">
                <a16:creationId xmlns:a16="http://schemas.microsoft.com/office/drawing/2014/main" id="{51F2D40D-8D67-AB5D-6F34-255224E6790D}"/>
              </a:ext>
            </a:extLst>
          </p:cNvPr>
          <p:cNvSpPr txBox="1"/>
          <p:nvPr/>
        </p:nvSpPr>
        <p:spPr>
          <a:xfrm>
            <a:off x="2084438" y="5550140"/>
            <a:ext cx="2946541" cy="307777"/>
          </a:xfrm>
          <a:prstGeom prst="rect">
            <a:avLst/>
          </a:prstGeom>
          <a:noFill/>
        </p:spPr>
        <p:txBody>
          <a:bodyPr wrap="square">
            <a:spAutoFit/>
          </a:bodyPr>
          <a:lstStyle/>
          <a:p>
            <a:pPr algn="ctr">
              <a:spcBef>
                <a:spcPts val="600"/>
              </a:spcBef>
              <a:spcAft>
                <a:spcPts val="600"/>
              </a:spcAft>
            </a:pPr>
            <a:r>
              <a:rPr lang="ka-GE" sz="1400" dirty="0">
                <a:solidFill>
                  <a:schemeClr val="accent3"/>
                </a:solidFill>
                <a:latin typeface="Arial"/>
                <a:cs typeface="Arial"/>
              </a:rPr>
              <a:t>ადამიანური კაპიტალი</a:t>
            </a:r>
            <a:endParaRPr lang="en-GB" sz="1400" dirty="0">
              <a:solidFill>
                <a:schemeClr val="accent3"/>
              </a:solidFill>
              <a:latin typeface="Arial"/>
              <a:cs typeface="Arial"/>
            </a:endParaRPr>
          </a:p>
        </p:txBody>
      </p:sp>
      <p:sp>
        <p:nvSpPr>
          <p:cNvPr id="18" name="Text Placeholder 1">
            <a:extLst>
              <a:ext uri="{FF2B5EF4-FFF2-40B4-BE49-F238E27FC236}">
                <a16:creationId xmlns:a16="http://schemas.microsoft.com/office/drawing/2014/main" id="{55F99F48-C88A-EBD7-FFDB-D3151669356C}"/>
              </a:ext>
            </a:extLst>
          </p:cNvPr>
          <p:cNvSpPr txBox="1">
            <a:spLocks/>
          </p:cNvSpPr>
          <p:nvPr/>
        </p:nvSpPr>
        <p:spPr>
          <a:xfrm>
            <a:off x="1019173" y="1264641"/>
            <a:ext cx="10188575" cy="654191"/>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2400" dirty="0"/>
              <a:t>ერთად მუშაობა</a:t>
            </a:r>
            <a:r>
              <a:rPr lang="en-GB" sz="2400" dirty="0"/>
              <a:t>—</a:t>
            </a:r>
            <a:r>
              <a:rPr lang="ka-GE" sz="2400" dirty="0"/>
              <a:t> თანამშრომლობის ინდივიდუალური ხარისხი</a:t>
            </a:r>
            <a:endParaRPr lang="en-GB" sz="2400" i="1" dirty="0"/>
          </a:p>
        </p:txBody>
      </p:sp>
      <p:sp>
        <p:nvSpPr>
          <p:cNvPr id="19" name="TextBox 18">
            <a:extLst>
              <a:ext uri="{FF2B5EF4-FFF2-40B4-BE49-F238E27FC236}">
                <a16:creationId xmlns:a16="http://schemas.microsoft.com/office/drawing/2014/main" id="{E82388A9-424B-1D38-DC3B-A39BD4955020}"/>
              </a:ext>
            </a:extLst>
          </p:cNvPr>
          <p:cNvSpPr txBox="1"/>
          <p:nvPr/>
        </p:nvSpPr>
        <p:spPr>
          <a:xfrm>
            <a:off x="991510" y="6183091"/>
            <a:ext cx="10058400" cy="481478"/>
          </a:xfrm>
          <a:prstGeom prst="rect">
            <a:avLst/>
          </a:prstGeom>
          <a:noFill/>
        </p:spPr>
        <p:txBody>
          <a:bodyPr wrap="square" rtlCol="0">
            <a:spAutoFit/>
          </a:bodyPr>
          <a:lstStyle/>
          <a:p>
            <a:pPr>
              <a:lnSpc>
                <a:spcPct val="107000"/>
              </a:lnSpc>
              <a:spcAft>
                <a:spcPts val="800"/>
              </a:spcAft>
            </a:pPr>
            <a:r>
              <a:rPr lang="en-GB" sz="1200" kern="100" dirty="0" err="1">
                <a:solidFill>
                  <a:srgbClr val="0F4761"/>
                </a:solidFill>
                <a:effectLst/>
                <a:latin typeface="Sylfaen" panose="010A0502050306030303" pitchFamily="18" charset="0"/>
                <a:ea typeface="Aptos" panose="020B0004020202020204" pitchFamily="34" charset="0"/>
                <a:cs typeface="Times New Roman" panose="02020603050405020304" pitchFamily="18" charset="0"/>
              </a:rPr>
              <a:t>მუქი</a:t>
            </a:r>
            <a:r>
              <a:rPr lang="en-GB" sz="1200" kern="100" dirty="0">
                <a:solidFill>
                  <a:srgbClr val="0F4761"/>
                </a:solidFill>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solidFill>
                  <a:srgbClr val="0F4761"/>
                </a:solidFill>
                <a:effectLst/>
                <a:latin typeface="Sylfaen" panose="010A0502050306030303" pitchFamily="18" charset="0"/>
                <a:ea typeface="Aptos" panose="020B0004020202020204" pitchFamily="34" charset="0"/>
                <a:cs typeface="Times New Roman" panose="02020603050405020304" pitchFamily="18" charset="0"/>
              </a:rPr>
              <a:t>ლურჯი</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ფერით</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მითითებულ</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პროექტებსა</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აქტივობებს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ხელმძღვანელობს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ბასსს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-ი, </a:t>
            </a:r>
            <a:r>
              <a:rPr lang="en-GB" sz="1200" kern="100" dirty="0" err="1">
                <a:solidFill>
                  <a:srgbClr val="45B0E1"/>
                </a:solidFill>
                <a:effectLst/>
                <a:latin typeface="Sylfaen" panose="010A0502050306030303" pitchFamily="18" charset="0"/>
                <a:ea typeface="Aptos" panose="020B0004020202020204" pitchFamily="34" charset="0"/>
                <a:cs typeface="Times New Roman" panose="02020603050405020304" pitchFamily="18" charset="0"/>
              </a:rPr>
              <a:t>ღია</a:t>
            </a:r>
            <a:r>
              <a:rPr lang="en-GB" sz="1200" kern="100" dirty="0">
                <a:solidFill>
                  <a:srgbClr val="45B0E1"/>
                </a:solidFill>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solidFill>
                  <a:srgbClr val="45B0E1"/>
                </a:solidFill>
                <a:effectLst/>
                <a:latin typeface="Sylfaen" panose="010A0502050306030303" pitchFamily="18" charset="0"/>
                <a:ea typeface="Aptos" panose="020B0004020202020204" pitchFamily="34" charset="0"/>
                <a:cs typeface="Times New Roman" panose="02020603050405020304" pitchFamily="18" charset="0"/>
              </a:rPr>
              <a:t>ცისფერით</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აღნიშნულ</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პროექტებს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ka-GE" sz="1200" kern="100" dirty="0">
                <a:effectLst/>
                <a:latin typeface="Sylfaen" panose="010A0502050306030303" pitchFamily="18" charset="0"/>
                <a:ea typeface="Aptos" panose="020B0004020202020204" pitchFamily="34" charset="0"/>
                <a:cs typeface="Times New Roman" panose="02020603050405020304" pitchFamily="18" charset="0"/>
              </a:rPr>
              <a:t>მდგრადობის საერთაშორისო სტანდარტების საბჭო (</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ISSB</a:t>
            </a:r>
            <a:r>
              <a:rPr lang="ka-GE" sz="1200" kern="100" dirty="0">
                <a:effectLst/>
                <a:latin typeface="Sylfaen" panose="010A0502050306030303" pitchFamily="18" charset="0"/>
                <a:ea typeface="Aptos" panose="020B0004020202020204" pitchFamily="34" charset="0"/>
                <a:cs typeface="Times New Roman" panose="02020603050405020304" pitchFamily="18" charset="0"/>
              </a:rPr>
              <a:t>)</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და</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rPr>
              <a:t>წითლად</a:t>
            </a:r>
            <a:r>
              <a:rPr lang="en-GB" sz="1200" kern="100" dirty="0">
                <a:solidFill>
                  <a:srgbClr val="FF0000"/>
                </a:solidFill>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solidFill>
                  <a:srgbClr val="FF0000"/>
                </a:solidFill>
                <a:effectLst/>
                <a:latin typeface="Sylfaen" panose="010A0502050306030303" pitchFamily="18" charset="0"/>
                <a:ea typeface="Aptos" panose="020B0004020202020204" pitchFamily="34" charset="0"/>
                <a:cs typeface="Times New Roman" panose="02020603050405020304" pitchFamily="18" charset="0"/>
              </a:rPr>
              <a:t>მონიშნულ</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პროექტებს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წარმართავს</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ორივე</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 </a:t>
            </a:r>
            <a:r>
              <a:rPr lang="en-GB" sz="1200" kern="100" dirty="0" err="1">
                <a:effectLst/>
                <a:latin typeface="Sylfaen" panose="010A0502050306030303" pitchFamily="18" charset="0"/>
                <a:ea typeface="Aptos" panose="020B0004020202020204" pitchFamily="34" charset="0"/>
                <a:cs typeface="Times New Roman" panose="02020603050405020304" pitchFamily="18" charset="0"/>
              </a:rPr>
              <a:t>საბჭო</a:t>
            </a:r>
            <a:r>
              <a:rPr lang="en-GB" sz="1200" kern="100" dirty="0">
                <a:effectLst/>
                <a:latin typeface="Sylfaen" panose="010A0502050306030303" pitchFamily="18"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804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C59D7-0D1D-6BD2-A0C4-59ED0E0E9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6C2A4-A349-37F3-4C6F-AD55C2575224}"/>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ka-GE" sz="3200" dirty="0">
                <a:latin typeface="Arial"/>
                <a:cs typeface="Arial"/>
              </a:rPr>
              <a:t>კითხვები და პასუხები</a:t>
            </a:r>
            <a:r>
              <a:rPr lang="en-GB" sz="3200" dirty="0">
                <a:latin typeface="Arial"/>
                <a:cs typeface="Arial"/>
              </a:rPr>
              <a:t> </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4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0F64-D1D7-459A-78C1-F1BE99141A65}"/>
              </a:ext>
            </a:extLst>
          </p:cNvPr>
          <p:cNvSpPr>
            <a:spLocks noGrp="1"/>
          </p:cNvSpPr>
          <p:nvPr>
            <p:ph type="ctrTitle"/>
          </p:nvPr>
        </p:nvSpPr>
        <p:spPr>
          <a:xfrm>
            <a:off x="933876" y="2602317"/>
            <a:ext cx="6398257" cy="3174031"/>
          </a:xfrm>
        </p:spPr>
        <p:txBody>
          <a:bodyPr lIns="91440" tIns="45720" rIns="91440" bIns="45720" anchor="t">
            <a:noAutofit/>
          </a:bodyPr>
          <a:lstStyle/>
          <a:p>
            <a:pPr>
              <a:spcBef>
                <a:spcPts val="0"/>
              </a:spcBef>
              <a:defRPr/>
            </a:pPr>
            <a:r>
              <a:rPr lang="ka-GE" sz="2400" dirty="0">
                <a:latin typeface="Arial"/>
                <a:cs typeface="Arial"/>
              </a:rPr>
              <a:t>2024 წლის მნიშვნელოვანი მოვლენები</a:t>
            </a:r>
            <a:endParaRPr lang="en-GB" sz="24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497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0F64-D1D7-459A-78C1-F1BE99141A65}"/>
              </a:ext>
            </a:extLst>
          </p:cNvPr>
          <p:cNvSpPr>
            <a:spLocks noGrp="1"/>
          </p:cNvSpPr>
          <p:nvPr>
            <p:ph type="ctrTitle"/>
          </p:nvPr>
        </p:nvSpPr>
        <p:spPr>
          <a:xfrm>
            <a:off x="933876" y="2602317"/>
            <a:ext cx="6087126" cy="3174031"/>
          </a:xfrm>
        </p:spPr>
        <p:txBody>
          <a:bodyPr lIns="91440" tIns="45720" rIns="91440" bIns="45720" anchor="t">
            <a:noAutofit/>
          </a:bodyPr>
          <a:lstStyle/>
          <a:p>
            <a:pPr>
              <a:spcBef>
                <a:spcPts val="0"/>
              </a:spcBef>
              <a:defRPr/>
            </a:pPr>
            <a:r>
              <a:rPr lang="ka-GE" sz="3200" dirty="0" err="1">
                <a:latin typeface="Arial" panose="020B0604020202020204" pitchFamily="34" charset="0"/>
                <a:cs typeface="Arial" panose="020B0604020202020204" pitchFamily="34" charset="0"/>
              </a:rPr>
              <a:t>მსს</a:t>
            </a:r>
            <a:r>
              <a:rPr lang="ka-GE" sz="3200" dirty="0">
                <a:latin typeface="Arial" panose="020B0604020202020204" pitchFamily="34" charset="0"/>
                <a:cs typeface="Arial" panose="020B0604020202020204" pitchFamily="34" charset="0"/>
              </a:rPr>
              <a:t> ფასს სტანდარტები</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717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33CE-0D10-7516-414F-A57F4F391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8ABEE-E58D-6C4D-F997-6115D77D0A05}"/>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ka-GE" sz="2800" dirty="0" err="1">
                <a:latin typeface="Arial"/>
                <a:cs typeface="Arial"/>
              </a:rPr>
              <a:t>მსს</a:t>
            </a:r>
            <a:r>
              <a:rPr lang="ka-GE" sz="2800" dirty="0">
                <a:latin typeface="Arial"/>
                <a:cs typeface="Arial"/>
              </a:rPr>
              <a:t> ფასს-ის მეორე ყოვლისმომცველი მიმოხილვა</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64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04314E-E8C0-11E9-7973-BEFB7996D9B0}"/>
              </a:ext>
            </a:extLst>
          </p:cNvPr>
          <p:cNvSpPr/>
          <p:nvPr/>
        </p:nvSpPr>
        <p:spPr>
          <a:xfrm>
            <a:off x="7452407" y="5390400"/>
            <a:ext cx="4611774" cy="1057532"/>
          </a:xfrm>
          <a:prstGeom prst="rect">
            <a:avLst/>
          </a:prstGeom>
          <a:solidFill>
            <a:schemeClr val="bg1"/>
          </a:solidFill>
          <a:ln w="3175">
            <a:solidFill>
              <a:schemeClr val="bg1"/>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solidFill>
                <a:schemeClr val="bg1"/>
              </a:solidFill>
            </a:endParaRPr>
          </a:p>
        </p:txBody>
      </p:sp>
      <p:sp>
        <p:nvSpPr>
          <p:cNvPr id="11" name="Rectangle 10">
            <a:extLst>
              <a:ext uri="{FF2B5EF4-FFF2-40B4-BE49-F238E27FC236}">
                <a16:creationId xmlns:a16="http://schemas.microsoft.com/office/drawing/2014/main" id="{390577A6-148D-F99C-BB0F-633DD858D9AC}"/>
              </a:ext>
            </a:extLst>
          </p:cNvPr>
          <p:cNvSpPr/>
          <p:nvPr/>
        </p:nvSpPr>
        <p:spPr>
          <a:xfrm>
            <a:off x="926772" y="3940161"/>
            <a:ext cx="5568296" cy="2486693"/>
          </a:xfrm>
          <a:prstGeom prst="rect">
            <a:avLst/>
          </a:prstGeom>
          <a:solidFill>
            <a:srgbClr val="DAEBF5"/>
          </a:solidFill>
          <a:ln>
            <a:solidFill>
              <a:srgbClr val="DAEBF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C59056-8B8D-41D3-C3DA-F00C153FDF09}"/>
              </a:ext>
            </a:extLst>
          </p:cNvPr>
          <p:cNvSpPr/>
          <p:nvPr/>
        </p:nvSpPr>
        <p:spPr>
          <a:xfrm>
            <a:off x="6824422" y="2075880"/>
            <a:ext cx="4996101" cy="248669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A27878-0E65-43CF-7F0F-57F00453B917}"/>
              </a:ext>
            </a:extLst>
          </p:cNvPr>
          <p:cNvSpPr>
            <a:spLocks noGrp="1"/>
          </p:cNvSpPr>
          <p:nvPr>
            <p:ph type="body" sz="quarter" idx="10"/>
          </p:nvPr>
        </p:nvSpPr>
        <p:spPr/>
        <p:txBody>
          <a:bodyPr/>
          <a:lstStyle/>
          <a:p>
            <a:r>
              <a:rPr lang="ka-GE" sz="2800" dirty="0" err="1"/>
              <a:t>მსს</a:t>
            </a:r>
            <a:r>
              <a:rPr lang="ka-GE" sz="2800" dirty="0"/>
              <a:t> ფასს აღრიცხვის სტანდარტის მიმოხილვა</a:t>
            </a:r>
            <a:endParaRPr lang="en-GB" sz="2800" dirty="0"/>
          </a:p>
        </p:txBody>
      </p:sp>
      <p:sp>
        <p:nvSpPr>
          <p:cNvPr id="3" name="Text Placeholder 2">
            <a:extLst>
              <a:ext uri="{FF2B5EF4-FFF2-40B4-BE49-F238E27FC236}">
                <a16:creationId xmlns:a16="http://schemas.microsoft.com/office/drawing/2014/main" id="{964ED3B9-12D6-9B1F-9B70-E9F2B5ECFCE2}"/>
              </a:ext>
            </a:extLst>
          </p:cNvPr>
          <p:cNvSpPr>
            <a:spLocks noGrp="1"/>
          </p:cNvSpPr>
          <p:nvPr>
            <p:ph type="body" sz="quarter" idx="19"/>
          </p:nvPr>
        </p:nvSpPr>
        <p:spPr>
          <a:xfrm>
            <a:off x="1019174" y="2160172"/>
            <a:ext cx="5636150" cy="1401792"/>
          </a:xfrm>
        </p:spPr>
        <p:txBody>
          <a:bodyPr/>
          <a:lstStyle/>
          <a:p>
            <a:r>
              <a:rPr lang="ka-GE" sz="2000" b="1" dirty="0"/>
              <a:t>პროექტის ამოცანა</a:t>
            </a:r>
            <a:endParaRPr lang="en-GB" sz="2000" b="1" dirty="0"/>
          </a:p>
          <a:p>
            <a:pPr algn="just">
              <a:lnSpc>
                <a:spcPct val="107000"/>
              </a:lnSpc>
              <a:spcAft>
                <a:spcPts val="800"/>
              </a:spcAft>
            </a:pPr>
            <a:r>
              <a:rPr lang="ka-GE" sz="1800" kern="100" dirty="0" err="1">
                <a:effectLst/>
                <a:latin typeface="Sylfaen" panose="010A0502050306030303" pitchFamily="18" charset="0"/>
                <a:ea typeface="Aptos" panose="020B0004020202020204" pitchFamily="34" charset="0"/>
                <a:cs typeface="Sylfaen" panose="010A0502050306030303" pitchFamily="18" charset="0"/>
              </a:rPr>
              <a:t>მსს</a:t>
            </a:r>
            <a:r>
              <a:rPr lang="ka-GE" sz="1800" kern="100" dirty="0">
                <a:effectLst/>
                <a:latin typeface="Sylfaen" panose="010A0502050306030303" pitchFamily="18" charset="0"/>
                <a:ea typeface="Aptos" panose="020B0004020202020204" pitchFamily="34" charset="0"/>
                <a:cs typeface="Sylfaen" panose="010A0502050306030303" pitchFamily="18" charset="0"/>
              </a:rPr>
              <a:t> ფასს</a:t>
            </a:r>
            <a:r>
              <a:rPr lang="ka-GE" sz="18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sz="1800" kern="100" dirty="0">
                <a:effectLst/>
                <a:latin typeface="Aptos" panose="020B0004020202020204" pitchFamily="34" charset="0"/>
                <a:ea typeface="Aptos" panose="020B0004020202020204" pitchFamily="34" charset="0"/>
                <a:cs typeface="Times New Roman" panose="02020603050405020304" pitchFamily="18" charset="0"/>
              </a:rPr>
              <a:t> </a:t>
            </a:r>
            <a:r>
              <a:rPr lang="ka-GE" sz="1800" kern="100" dirty="0">
                <a:effectLst/>
                <a:latin typeface="Sylfaen" panose="010A0502050306030303" pitchFamily="18" charset="0"/>
                <a:ea typeface="Aptos" panose="020B0004020202020204" pitchFamily="34" charset="0"/>
                <a:cs typeface="Sylfaen" panose="010A0502050306030303" pitchFamily="18" charset="0"/>
              </a:rPr>
              <a:t>სტანდარტის განახლება სრული ფასს სტანდარტების გაუმჯობესების ასახვის მიზნით (ამ მიმოხილვის ფარგლებში) სტანდარტის სიმარტივის შენარჩუნების პარალელურად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DD27E47-BB13-42FD-5D6E-1F8F8C2871BF}"/>
              </a:ext>
            </a:extLst>
          </p:cNvPr>
          <p:cNvSpPr>
            <a:spLocks noGrp="1"/>
          </p:cNvSpPr>
          <p:nvPr>
            <p:ph type="body" sz="quarter" idx="20"/>
          </p:nvPr>
        </p:nvSpPr>
        <p:spPr>
          <a:xfrm>
            <a:off x="6929184" y="2058896"/>
            <a:ext cx="4816614" cy="2613630"/>
          </a:xfrm>
        </p:spPr>
        <p:txBody>
          <a:bodyPr/>
          <a:lstStyle/>
          <a:p>
            <a:r>
              <a:rPr lang="ka-GE" sz="2000" b="1" dirty="0">
                <a:solidFill>
                  <a:schemeClr val="accent1"/>
                </a:solidFill>
              </a:rPr>
              <a:t>მიდგომა</a:t>
            </a:r>
            <a:endParaRPr lang="en-GB" sz="2800" dirty="0">
              <a:solidFill>
                <a:schemeClr val="accent1"/>
              </a:solidFill>
            </a:endParaRPr>
          </a:p>
          <a:p>
            <a:pPr>
              <a:lnSpc>
                <a:spcPct val="107000"/>
              </a:lnSpc>
              <a:spcAft>
                <a:spcPts val="800"/>
              </a:spcAft>
            </a:pPr>
            <a:r>
              <a:rPr lang="ka-GE" kern="100" dirty="0">
                <a:effectLst/>
                <a:latin typeface="Sylfaen" panose="010A0502050306030303" pitchFamily="18" charset="0"/>
                <a:ea typeface="Aptos" panose="020B0004020202020204" pitchFamily="34" charset="0"/>
                <a:cs typeface="Sylfaen" panose="010A0502050306030303" pitchFamily="18" charset="0"/>
              </a:rPr>
              <a:t>შესაბამისობის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მიდგომა</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იყენებს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შემდეგ</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პრინციპებს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შესაძლო</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ცვლილებების</a:t>
            </a:r>
            <a:r>
              <a:rPr lang="ka-GE" kern="100" dirty="0">
                <a:effectLst/>
                <a:latin typeface="Aptos" panose="020B0004020202020204" pitchFamily="34" charset="0"/>
                <a:ea typeface="Aptos" panose="020B0004020202020204" pitchFamily="34" charset="0"/>
                <a:cs typeface="Times New Roman" panose="02020603050405020304"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განსასაზღვრად</a:t>
            </a:r>
            <a:r>
              <a:rPr lang="ka-GE" kern="100" dirty="0">
                <a:effectLst/>
                <a:latin typeface="Aptos" panose="020B0004020202020204" pitchFamily="34"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ka-GE" kern="100" dirty="0" err="1">
                <a:effectLst/>
                <a:latin typeface="Sylfaen" panose="010A0502050306030303" pitchFamily="18" charset="0"/>
                <a:ea typeface="Aptos" panose="020B0004020202020204" pitchFamily="34" charset="0"/>
                <a:cs typeface="Sylfaen" panose="010A0502050306030303" pitchFamily="18" charset="0"/>
              </a:rPr>
              <a:t>რელევანტურობა</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მცირე</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საშუალო</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ბიზნესის</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მიმართ</a:t>
            </a:r>
            <a:r>
              <a:rPr lang="ka-GE" kern="100" dirty="0">
                <a:effectLst/>
                <a:latin typeface="Aptos" panose="020B0004020202020204" pitchFamily="34" charset="0"/>
                <a:ea typeface="Aptos" panose="020B0004020202020204" pitchFamily="34" charset="0"/>
                <a:cs typeface="Sylfaen" panose="010A0502050306030303" pitchFamily="18" charset="0"/>
              </a:rPr>
              <a:t>;</a:t>
            </a:r>
            <a:endParaRPr lang="en-US"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nSpc>
                <a:spcPct val="107000"/>
              </a:lnSpc>
              <a:buFont typeface="Symbol" panose="05050102010706020507" pitchFamily="18" charset="2"/>
              <a:buChar char=""/>
            </a:pPr>
            <a:r>
              <a:rPr lang="ka-GE" kern="100" dirty="0">
                <a:effectLst/>
                <a:latin typeface="Sylfaen" panose="010A0502050306030303" pitchFamily="18" charset="0"/>
                <a:ea typeface="Aptos" panose="020B0004020202020204" pitchFamily="34" charset="0"/>
                <a:cs typeface="Sylfaen" panose="010A0502050306030303" pitchFamily="18" charset="0"/>
              </a:rPr>
              <a:t>სიმარტივე</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endParaRPr lang="en-US" kern="100" dirty="0">
              <a:effectLst/>
              <a:latin typeface="Aptos" panose="020B0004020202020204" pitchFamily="34" charset="0"/>
              <a:ea typeface="Aptos" panose="020B0004020202020204" pitchFamily="34" charset="0"/>
              <a:cs typeface="Sylfaen" panose="010A0502050306030303" pitchFamily="18" charset="0"/>
            </a:endParaRPr>
          </a:p>
          <a:p>
            <a:pPr marL="342900" lvl="0" indent="-342900">
              <a:lnSpc>
                <a:spcPct val="107000"/>
              </a:lnSpc>
              <a:spcAft>
                <a:spcPts val="800"/>
              </a:spcAft>
              <a:buFont typeface="Symbol" panose="05050102010706020507" pitchFamily="18" charset="2"/>
              <a:buChar char=""/>
            </a:pPr>
            <a:r>
              <a:rPr lang="ka-GE" kern="100" dirty="0">
                <a:effectLst/>
                <a:latin typeface="Sylfaen" panose="010A0502050306030303" pitchFamily="18" charset="0"/>
                <a:ea typeface="Aptos" panose="020B0004020202020204" pitchFamily="34" charset="0"/>
                <a:cs typeface="Sylfaen" panose="010A0502050306030303" pitchFamily="18" charset="0"/>
              </a:rPr>
              <a:t>სამართლიანი წარდგენა, ხარჯების</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და</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სარგებლის</a:t>
            </a:r>
            <a:r>
              <a:rPr lang="ka-GE" kern="100" dirty="0">
                <a:effectLst/>
                <a:latin typeface="Aptos" panose="020B0004020202020204" pitchFamily="34" charset="0"/>
                <a:ea typeface="Aptos" panose="020B0004020202020204" pitchFamily="34" charset="0"/>
                <a:cs typeface="Sylfaen" panose="010A0502050306030303" pitchFamily="18" charset="0"/>
              </a:rPr>
              <a:t> </a:t>
            </a:r>
            <a:r>
              <a:rPr lang="ka-GE" kern="100" dirty="0">
                <a:effectLst/>
                <a:latin typeface="Sylfaen" panose="010A0502050306030303" pitchFamily="18" charset="0"/>
                <a:ea typeface="Aptos" panose="020B0004020202020204" pitchFamily="34" charset="0"/>
                <a:cs typeface="Sylfaen" panose="010A0502050306030303" pitchFamily="18" charset="0"/>
              </a:rPr>
              <a:t>შეფასების ჩათვლით</a:t>
            </a:r>
            <a:endParaRPr lang="en-US" kern="100" dirty="0">
              <a:effectLst/>
              <a:latin typeface="Aptos" panose="020B0004020202020204" pitchFamily="34" charset="0"/>
              <a:ea typeface="Aptos" panose="020B0004020202020204" pitchFamily="34" charset="0"/>
              <a:cs typeface="Sylfaen" panose="010A0502050306030303" pitchFamily="18" charset="0"/>
            </a:endParaRPr>
          </a:p>
        </p:txBody>
      </p:sp>
      <p:sp>
        <p:nvSpPr>
          <p:cNvPr id="6" name="Footer Placeholder 5">
            <a:extLst>
              <a:ext uri="{FF2B5EF4-FFF2-40B4-BE49-F238E27FC236}">
                <a16:creationId xmlns:a16="http://schemas.microsoft.com/office/drawing/2014/main" id="{1E213F2A-117E-EC12-6771-78318A07EE6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98B6CB3-F8B6-D6FA-BA64-8AC9842E516A}"/>
              </a:ext>
            </a:extLst>
          </p:cNvPr>
          <p:cNvSpPr txBox="1"/>
          <p:nvPr/>
        </p:nvSpPr>
        <p:spPr>
          <a:xfrm>
            <a:off x="8125487" y="5456389"/>
            <a:ext cx="36203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ka-GE" sz="1600" i="0" u="none" strike="noStrike" kern="1200" cap="none" spc="0" normalizeH="0" baseline="0" noProof="0" dirty="0" err="1">
                <a:ln>
                  <a:noFill/>
                </a:ln>
                <a:solidFill>
                  <a:srgbClr val="5F6061"/>
                </a:solidFill>
                <a:effectLst/>
                <a:uLnTx/>
                <a:uFillTx/>
                <a:latin typeface="Arial" panose="020B0604020202020204" pitchFamily="34" charset="0"/>
                <a:ea typeface="+mn-ea"/>
                <a:cs typeface="Arial" panose="020B0604020202020204" pitchFamily="34" charset="0"/>
              </a:rPr>
              <a:t>მსს</a:t>
            </a:r>
            <a:r>
              <a:rPr kumimoji="0" lang="ka-GE" sz="160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 ფასს-ის მესამე რედაქციის გამოქვეყნების მოსალოდნელი თარიღია: </a:t>
            </a:r>
            <a:r>
              <a:rPr kumimoji="0" lang="ka-GE" sz="16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rPr>
              <a:t>2025 წლის 1-ლი კვარტალი</a:t>
            </a:r>
            <a:endParaRPr kumimoji="0" lang="en-GB" sz="1600" b="1"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8" name="Content Placeholder 4" descr="Daily calendar with solid fill">
            <a:extLst>
              <a:ext uri="{FF2B5EF4-FFF2-40B4-BE49-F238E27FC236}">
                <a16:creationId xmlns:a16="http://schemas.microsoft.com/office/drawing/2014/main" id="{9B1F2CB5-3C49-54D4-D83C-DD70D0160E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8872" y="5573067"/>
            <a:ext cx="608864" cy="689973"/>
          </a:xfrm>
          <a:prstGeom prst="rect">
            <a:avLst/>
          </a:prstGeom>
        </p:spPr>
      </p:pic>
      <p:pic>
        <p:nvPicPr>
          <p:cNvPr id="12" name="Picture 11">
            <a:extLst>
              <a:ext uri="{FF2B5EF4-FFF2-40B4-BE49-F238E27FC236}">
                <a16:creationId xmlns:a16="http://schemas.microsoft.com/office/drawing/2014/main" id="{2AA5BB16-0259-6888-F138-99BF42798603}"/>
              </a:ext>
            </a:extLst>
          </p:cNvPr>
          <p:cNvPicPr>
            <a:picLocks noChangeAspect="1"/>
          </p:cNvPicPr>
          <p:nvPr/>
        </p:nvPicPr>
        <p:blipFill>
          <a:blip r:embed="rId5"/>
          <a:stretch>
            <a:fillRect/>
          </a:stretch>
        </p:blipFill>
        <p:spPr>
          <a:xfrm>
            <a:off x="2641555" y="4038793"/>
            <a:ext cx="3769148" cy="2280573"/>
          </a:xfrm>
          <a:prstGeom prst="rect">
            <a:avLst/>
          </a:prstGeom>
        </p:spPr>
      </p:pic>
      <p:sp>
        <p:nvSpPr>
          <p:cNvPr id="13" name="TextBox 12">
            <a:extLst>
              <a:ext uri="{FF2B5EF4-FFF2-40B4-BE49-F238E27FC236}">
                <a16:creationId xmlns:a16="http://schemas.microsoft.com/office/drawing/2014/main" id="{4EEE2BB3-C8EC-DA3A-2152-D97D63141994}"/>
              </a:ext>
            </a:extLst>
          </p:cNvPr>
          <p:cNvSpPr txBox="1"/>
          <p:nvPr/>
        </p:nvSpPr>
        <p:spPr>
          <a:xfrm>
            <a:off x="1019173" y="4038793"/>
            <a:ext cx="1695177" cy="2062103"/>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1pPr>
            <a:lvl2pPr marL="389626"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2pPr>
            <a:lvl3pPr marL="779252"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3pPr>
            <a:lvl4pPr marL="1168878"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4pPr>
            <a:lvl5pPr marL="1558503"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5pPr>
            <a:lvl6pPr marL="1948129"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6pPr>
            <a:lvl7pPr marL="2337755"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7pPr>
            <a:lvl8pPr marL="2727381"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8pPr>
            <a:lvl9pPr marL="3117007"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a-GE" sz="1600" b="1" i="0" u="none" strike="noStrike" kern="1200" cap="none" spc="0" normalizeH="0" baseline="0" noProof="0" dirty="0">
                <a:ln>
                  <a:noFill/>
                </a:ln>
                <a:solidFill>
                  <a:srgbClr val="B31E3B"/>
                </a:solidFill>
                <a:effectLst/>
                <a:uLnTx/>
                <a:uFillTx/>
                <a:latin typeface="Arial" charset="0"/>
                <a:sym typeface="Arial" charset="0"/>
              </a:rPr>
              <a:t>168-დან </a:t>
            </a:r>
            <a:r>
              <a:rPr kumimoji="0" lang="en-GB" sz="1600" b="1" i="0" u="none" strike="noStrike" kern="1200" cap="none" spc="0" normalizeH="0" baseline="0" noProof="0" dirty="0">
                <a:ln>
                  <a:noFill/>
                </a:ln>
                <a:solidFill>
                  <a:srgbClr val="B31E3B"/>
                </a:solidFill>
                <a:effectLst/>
                <a:uLnTx/>
                <a:uFillTx/>
                <a:latin typeface="Arial" charset="0"/>
                <a:sym typeface="Arial" charset="0"/>
              </a:rPr>
              <a:t>85 </a:t>
            </a:r>
            <a:r>
              <a:rPr kumimoji="0" lang="ka-GE" sz="1600" i="0" u="none" strike="noStrike" kern="1200" cap="none" spc="0" normalizeH="0" baseline="0" noProof="0" dirty="0">
                <a:ln>
                  <a:noFill/>
                </a:ln>
                <a:solidFill>
                  <a:schemeClr val="tx1">
                    <a:lumMod val="75000"/>
                  </a:schemeClr>
                </a:solidFill>
                <a:effectLst/>
                <a:uLnTx/>
                <a:uFillTx/>
                <a:latin typeface="Arial" charset="0"/>
                <a:sym typeface="Arial" charset="0"/>
              </a:rPr>
              <a:t>ქვეყანა მოითხოვს ან </a:t>
            </a:r>
            <a:r>
              <a:rPr kumimoji="0" lang="ka-GE" sz="1600" b="0" i="0" u="none" strike="noStrike" kern="1200" cap="none" spc="0" normalizeH="0" baseline="0" noProof="0" dirty="0">
                <a:ln>
                  <a:noFill/>
                </a:ln>
                <a:solidFill>
                  <a:srgbClr val="5F6062"/>
                </a:solidFill>
                <a:effectLst/>
                <a:uLnTx/>
                <a:uFillTx/>
                <a:latin typeface="Arial" charset="0"/>
                <a:sym typeface="Arial" charset="0"/>
              </a:rPr>
              <a:t>უშვებს </a:t>
            </a:r>
            <a:r>
              <a:rPr kumimoji="0" lang="ka-GE" sz="1600" b="0" i="0" u="none" strike="noStrike" kern="1200" cap="none" spc="0" normalizeH="0" baseline="0" noProof="0" dirty="0" err="1">
                <a:ln>
                  <a:noFill/>
                </a:ln>
                <a:solidFill>
                  <a:srgbClr val="5F6062"/>
                </a:solidFill>
                <a:effectLst/>
                <a:uLnTx/>
                <a:uFillTx/>
                <a:latin typeface="Arial" charset="0"/>
                <a:sym typeface="Arial" charset="0"/>
              </a:rPr>
              <a:t>მსს</a:t>
            </a:r>
            <a:r>
              <a:rPr kumimoji="0" lang="ka-GE" sz="1600" b="0" i="0" u="none" strike="noStrike" kern="1200" cap="none" spc="0" normalizeH="0" baseline="0" noProof="0" dirty="0">
                <a:ln>
                  <a:noFill/>
                </a:ln>
                <a:solidFill>
                  <a:srgbClr val="5F6062"/>
                </a:solidFill>
                <a:effectLst/>
                <a:uLnTx/>
                <a:uFillTx/>
                <a:latin typeface="Arial" charset="0"/>
                <a:sym typeface="Arial" charset="0"/>
              </a:rPr>
              <a:t> ფასს აღრიცხვის სტანდარტის გამოყენებას </a:t>
            </a:r>
            <a:r>
              <a:rPr kumimoji="0" lang="en-GB" sz="1600" b="0" i="0" u="none" strike="noStrike" kern="1200" cap="none" spc="0" normalizeH="0" baseline="0" noProof="0" dirty="0">
                <a:ln>
                  <a:noFill/>
                </a:ln>
                <a:solidFill>
                  <a:srgbClr val="5F6062"/>
                </a:solidFill>
                <a:effectLst/>
                <a:uLnTx/>
                <a:uFillTx/>
                <a:latin typeface="Arial" charset="0"/>
                <a:sym typeface="Arial" charset="0"/>
              </a:rPr>
              <a:t>(</a:t>
            </a:r>
            <a:r>
              <a:rPr kumimoji="0" lang="ka-GE" sz="1600" b="0" i="0" u="none" strike="noStrike" kern="1200" cap="none" spc="0" normalizeH="0" baseline="0" noProof="0" dirty="0">
                <a:ln>
                  <a:noFill/>
                </a:ln>
                <a:solidFill>
                  <a:srgbClr val="5F6062"/>
                </a:solidFill>
                <a:effectLst/>
                <a:uLnTx/>
                <a:uFillTx/>
                <a:latin typeface="Arial" charset="0"/>
                <a:sym typeface="Arial" charset="0"/>
              </a:rPr>
              <a:t>აგვისტო</a:t>
            </a:r>
            <a:r>
              <a:rPr kumimoji="0" lang="en-GB" sz="1600" b="0" i="0" u="none" strike="noStrike" kern="1200" cap="none" spc="0" normalizeH="0" baseline="0" noProof="0" dirty="0">
                <a:ln>
                  <a:noFill/>
                </a:ln>
                <a:solidFill>
                  <a:srgbClr val="5F6062"/>
                </a:solidFill>
                <a:effectLst/>
                <a:uLnTx/>
                <a:uFillTx/>
                <a:latin typeface="Arial" charset="0"/>
                <a:sym typeface="Arial" charset="0"/>
              </a:rPr>
              <a:t> 2024)</a:t>
            </a:r>
          </a:p>
        </p:txBody>
      </p:sp>
    </p:spTree>
    <p:extLst>
      <p:ext uri="{BB962C8B-B14F-4D97-AF65-F5344CB8AC3E}">
        <p14:creationId xmlns:p14="http://schemas.microsoft.com/office/powerpoint/2010/main" val="116889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77399" y="2026416"/>
            <a:ext cx="10718191" cy="3986456"/>
            <a:chOff x="-247128" y="1397862"/>
            <a:chExt cx="11075548" cy="4119370"/>
          </a:xfrm>
        </p:grpSpPr>
        <p:sp>
          <p:nvSpPr>
            <p:cNvPr id="3" name="Isosceles Triangle 2"/>
            <p:cNvSpPr/>
            <p:nvPr/>
          </p:nvSpPr>
          <p:spPr bwMode="gray">
            <a:xfrm>
              <a:off x="-247128" y="1397862"/>
              <a:ext cx="8208912" cy="4104456"/>
            </a:xfrm>
            <a:prstGeom prst="triangle">
              <a:avLst/>
            </a:prstGeom>
            <a:solidFill>
              <a:schemeClr val="tx1"/>
            </a:solidFill>
            <a:ln>
              <a:noFill/>
            </a:ln>
            <a:effectLst/>
          </p:spPr>
          <p:txBody>
            <a:bodyPr wrap="square" rtlCol="0" anchor="ct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sz="2000" dirty="0">
                <a:solidFill>
                  <a:schemeClr val="bg1"/>
                </a:solidFill>
              </a:endParaRPr>
            </a:p>
            <a:p>
              <a:pPr algn="ctr"/>
              <a:r>
                <a:rPr lang="ka-GE" sz="2000" dirty="0">
                  <a:solidFill>
                    <a:schemeClr val="bg1"/>
                  </a:solidFill>
                  <a:latin typeface="Arial" panose="020B0604020202020204" pitchFamily="34" charset="0"/>
                  <a:cs typeface="Arial" panose="020B0604020202020204" pitchFamily="34" charset="0"/>
                </a:rPr>
                <a:t>ფასს მოთხოვნა არ არსებობს</a:t>
              </a:r>
              <a:endParaRPr lang="en-US" sz="20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GPFS</a:t>
              </a:r>
              <a:r>
                <a:rPr lang="ka-GE" sz="1600" dirty="0">
                  <a:solidFill>
                    <a:schemeClr val="bg1"/>
                  </a:solidFill>
                  <a:latin typeface="Arial" panose="020B0604020202020204" pitchFamily="34" charset="0"/>
                  <a:cs typeface="Arial" panose="020B0604020202020204" pitchFamily="34" charset="0"/>
                </a:rPr>
                <a:t>-ის მოთხოვნა არ არსებობს</a:t>
              </a:r>
              <a:endParaRPr lang="en-US" sz="1600" dirty="0">
                <a:solidFill>
                  <a:schemeClr val="bg1"/>
                </a:solidFill>
                <a:latin typeface="Arial" panose="020B0604020202020204" pitchFamily="34" charset="0"/>
                <a:cs typeface="Arial" panose="020B0604020202020204" pitchFamily="34" charset="0"/>
              </a:endParaRPr>
            </a:p>
            <a:p>
              <a:pPr algn="ctr"/>
              <a:endParaRPr lang="en-US" sz="20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bwMode="gray">
            <a:xfrm>
              <a:off x="6897216" y="4437112"/>
              <a:ext cx="1656184" cy="1080120"/>
            </a:xfrm>
            <a:prstGeom prst="rect">
              <a:avLst/>
            </a:prstGeom>
            <a:solidFill>
              <a:schemeClr val="bg1"/>
            </a:solidFill>
            <a:ln>
              <a:noFill/>
            </a:ln>
            <a:effectLst/>
          </p:spPr>
          <p:txBody>
            <a:bodyPr wrap="square" rtlCol="0" anchor="ctr"/>
            <a:lstStyle/>
            <a:p>
              <a:pPr algn="ctr"/>
              <a:endParaRPr lang="en-US" sz="2400" dirty="0">
                <a:solidFill>
                  <a:schemeClr val="bg1"/>
                </a:solidFill>
              </a:endParaRPr>
            </a:p>
          </p:txBody>
        </p:sp>
        <p:sp>
          <p:nvSpPr>
            <p:cNvPr id="22" name="TextBox 21"/>
            <p:cNvSpPr txBox="1"/>
            <p:nvPr/>
          </p:nvSpPr>
          <p:spPr>
            <a:xfrm>
              <a:off x="7200799" y="4542219"/>
              <a:ext cx="3627621" cy="954115"/>
            </a:xfrm>
            <a:prstGeom prst="rect">
              <a:avLst/>
            </a:prstGeom>
            <a:noFill/>
          </p:spPr>
          <p:txBody>
            <a:bodyPr wrap="square" rtlCol="0">
              <a:spAutoFit/>
            </a:bodyPr>
            <a:lstStyle/>
            <a:p>
              <a:r>
                <a:rPr lang="ka-GE" dirty="0">
                  <a:latin typeface="Arial" panose="020B0604020202020204" pitchFamily="34" charset="0"/>
                  <a:cs typeface="Arial" panose="020B0604020202020204" pitchFamily="34" charset="0"/>
                </a:rPr>
                <a:t>მაგალითად, საგადასახადო მიზნებისთვის მომზადებული ფინანსური ანგარიშგებები</a:t>
              </a:r>
              <a:endParaRPr lang="en-US" dirty="0">
                <a:latin typeface="Arial" panose="020B0604020202020204" pitchFamily="34" charset="0"/>
                <a:cs typeface="Arial" panose="020B0604020202020204" pitchFamily="34" charset="0"/>
              </a:endParaRPr>
            </a:p>
          </p:txBody>
        </p:sp>
        <p:sp>
          <p:nvSpPr>
            <p:cNvPr id="21" name="Right Brace 20"/>
            <p:cNvSpPr/>
            <p:nvPr/>
          </p:nvSpPr>
          <p:spPr>
            <a:xfrm>
              <a:off x="6897216" y="4437112"/>
              <a:ext cx="288032" cy="108012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4" name="Rectangle 3"/>
          <p:cNvSpPr/>
          <p:nvPr/>
        </p:nvSpPr>
        <p:spPr bwMode="gray">
          <a:xfrm>
            <a:off x="1901063" y="3336993"/>
            <a:ext cx="5923193" cy="1672431"/>
          </a:xfrm>
          <a:prstGeom prst="rect">
            <a:avLst/>
          </a:prstGeom>
          <a:solidFill>
            <a:schemeClr val="bg1"/>
          </a:solidFill>
          <a:ln>
            <a:noFill/>
          </a:ln>
          <a:effectLst/>
        </p:spPr>
        <p:txBody>
          <a:bodyPr wrap="square" rtlCol="0" anchor="ctr"/>
          <a:lstStyle/>
          <a:p>
            <a:pPr algn="ctr"/>
            <a:endParaRPr lang="en-US" sz="2400" dirty="0">
              <a:solidFill>
                <a:schemeClr val="bg1"/>
              </a:solidFill>
            </a:endParaRPr>
          </a:p>
        </p:txBody>
      </p:sp>
      <p:grpSp>
        <p:nvGrpSpPr>
          <p:cNvPr id="16" name="Group 15"/>
          <p:cNvGrpSpPr/>
          <p:nvPr/>
        </p:nvGrpSpPr>
        <p:grpSpPr>
          <a:xfrm>
            <a:off x="1799118" y="2091706"/>
            <a:ext cx="9851635" cy="2987068"/>
            <a:chOff x="832992" y="1412776"/>
            <a:chExt cx="10121760" cy="3086660"/>
          </a:xfrm>
        </p:grpSpPr>
        <p:sp>
          <p:nvSpPr>
            <p:cNvPr id="8" name="Isosceles Triangle 7"/>
            <p:cNvSpPr/>
            <p:nvPr/>
          </p:nvSpPr>
          <p:spPr bwMode="gray">
            <a:xfrm>
              <a:off x="832992" y="1412776"/>
              <a:ext cx="6048672" cy="3024336"/>
            </a:xfrm>
            <a:prstGeom prst="triangle">
              <a:avLst/>
            </a:prstGeom>
            <a:solidFill>
              <a:schemeClr val="accent1"/>
            </a:solidFill>
            <a:ln>
              <a:noFill/>
            </a:ln>
            <a:effectLst/>
          </p:spPr>
          <p:txBody>
            <a:bodyPr wrap="square" rtlCol="0" anchor="ctr"/>
            <a:lstStyle/>
            <a:p>
              <a:pPr algn="ctr"/>
              <a:r>
                <a:rPr lang="ka-GE" sz="2000" i="1" dirty="0" err="1">
                  <a:solidFill>
                    <a:schemeClr val="bg1"/>
                  </a:solidFill>
                  <a:latin typeface="Arial" panose="020B0604020202020204" pitchFamily="34" charset="0"/>
                  <a:cs typeface="Arial" panose="020B0604020202020204" pitchFamily="34" charset="0"/>
                </a:rPr>
                <a:t>მსს</a:t>
              </a:r>
              <a:r>
                <a:rPr lang="ka-GE" sz="2000" i="1" dirty="0">
                  <a:solidFill>
                    <a:schemeClr val="bg1"/>
                  </a:solidFill>
                  <a:latin typeface="Arial" panose="020B0604020202020204" pitchFamily="34" charset="0"/>
                  <a:cs typeface="Arial" panose="020B0604020202020204" pitchFamily="34" charset="0"/>
                </a:rPr>
                <a:t> ფასს</a:t>
              </a:r>
              <a:endParaRPr lang="en-US" sz="2000" i="1" dirty="0">
                <a:solidFill>
                  <a:schemeClr val="bg1"/>
                </a:solidFill>
                <a:latin typeface="Arial" panose="020B0604020202020204" pitchFamily="34" charset="0"/>
                <a:cs typeface="Arial" panose="020B0604020202020204" pitchFamily="34" charset="0"/>
              </a:endParaRPr>
            </a:p>
          </p:txBody>
        </p:sp>
        <p:sp>
          <p:nvSpPr>
            <p:cNvPr id="12" name="Right Brace 11"/>
            <p:cNvSpPr/>
            <p:nvPr/>
          </p:nvSpPr>
          <p:spPr>
            <a:xfrm>
              <a:off x="6897216" y="2708920"/>
              <a:ext cx="288032" cy="172819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p:cNvSpPr txBox="1"/>
            <p:nvPr/>
          </p:nvSpPr>
          <p:spPr>
            <a:xfrm>
              <a:off x="7200799" y="2972852"/>
              <a:ext cx="3753953" cy="1526584"/>
            </a:xfrm>
            <a:prstGeom prst="rect">
              <a:avLst/>
            </a:prstGeom>
            <a:noFill/>
          </p:spPr>
          <p:txBody>
            <a:bodyPr wrap="square" rtlCol="0">
              <a:spAutoFit/>
            </a:bodyPr>
            <a:lstStyle/>
            <a:p>
              <a:pPr algn="just"/>
              <a:r>
                <a:rPr lang="ka-GE" dirty="0">
                  <a:latin typeface="Arial" panose="020B0604020202020204" pitchFamily="34" charset="0"/>
                  <a:cs typeface="Arial" panose="020B0604020202020204" pitchFamily="34" charset="0"/>
                </a:rPr>
                <a:t>სუბიექტები საჯარო ანგარიშვალდებულების</a:t>
              </a:r>
              <a:r>
                <a:rPr lang="en-US" dirty="0">
                  <a:latin typeface="Arial" panose="020B0604020202020204" pitchFamily="34" charset="0"/>
                  <a:cs typeface="Arial" panose="020B0604020202020204" pitchFamily="34" charset="0"/>
                </a:rPr>
                <a:t> </a:t>
              </a:r>
              <a:r>
                <a:rPr lang="ka-GE" u="sng" dirty="0">
                  <a:solidFill>
                    <a:srgbClr val="B31E3B"/>
                  </a:solidFill>
                  <a:latin typeface="Arial" panose="020B0604020202020204" pitchFamily="34" charset="0"/>
                  <a:cs typeface="Arial" panose="020B0604020202020204" pitchFamily="34" charset="0"/>
                </a:rPr>
                <a:t>გარეშე,</a:t>
              </a:r>
              <a:r>
                <a:rPr lang="en-US" dirty="0">
                  <a:solidFill>
                    <a:srgbClr val="B31E3B"/>
                  </a:solidFill>
                  <a:latin typeface="Arial" panose="020B0604020202020204" pitchFamily="34" charset="0"/>
                  <a:cs typeface="Arial" panose="020B0604020202020204" pitchFamily="34" charset="0"/>
                </a:rPr>
                <a:t> </a:t>
              </a:r>
              <a:r>
                <a:rPr lang="ka-GE" dirty="0">
                  <a:latin typeface="Arial" panose="020B0604020202020204" pitchFamily="34" charset="0"/>
                  <a:cs typeface="Arial" panose="020B0604020202020204" pitchFamily="34" charset="0"/>
                </a:rPr>
                <a:t>რომლებიც ამზადებენ ზოგადი დანიშნულების ფინანსურ ანგარიშგებებს </a:t>
              </a:r>
              <a:endParaRPr lang="en-US" dirty="0">
                <a:latin typeface="Arial" panose="020B0604020202020204" pitchFamily="34" charset="0"/>
                <a:cs typeface="Arial" panose="020B0604020202020204" pitchFamily="34" charset="0"/>
              </a:endParaRPr>
            </a:p>
          </p:txBody>
        </p:sp>
      </p:grpSp>
      <p:grpSp>
        <p:nvGrpSpPr>
          <p:cNvPr id="18" name="Group 17"/>
          <p:cNvGrpSpPr/>
          <p:nvPr/>
        </p:nvGrpSpPr>
        <p:grpSpPr>
          <a:xfrm>
            <a:off x="3611820" y="2014531"/>
            <a:ext cx="6131346" cy="1254323"/>
            <a:chOff x="2561184" y="1412776"/>
            <a:chExt cx="5806778" cy="1296144"/>
          </a:xfrm>
        </p:grpSpPr>
        <p:sp>
          <p:nvSpPr>
            <p:cNvPr id="9" name="Isosceles Triangle 8"/>
            <p:cNvSpPr/>
            <p:nvPr/>
          </p:nvSpPr>
          <p:spPr bwMode="gray">
            <a:xfrm>
              <a:off x="2561184" y="1412776"/>
              <a:ext cx="2592288" cy="1296144"/>
            </a:xfrm>
            <a:prstGeom prst="triangle">
              <a:avLst/>
            </a:prstGeom>
            <a:solidFill>
              <a:schemeClr val="tx2"/>
            </a:solidFill>
            <a:ln>
              <a:noFill/>
            </a:ln>
            <a:effectLst/>
          </p:spPr>
          <p:txBody>
            <a:bodyPr wrap="square" rtlCol="0" anchor="ctr"/>
            <a:lstStyle/>
            <a:p>
              <a:pPr algn="ctr"/>
              <a:r>
                <a:rPr lang="ka-GE" sz="2000" dirty="0">
                  <a:solidFill>
                    <a:schemeClr val="bg1"/>
                  </a:solidFill>
                  <a:latin typeface="Arial" panose="020B0604020202020204" pitchFamily="34" charset="0"/>
                  <a:cs typeface="Arial" panose="020B0604020202020204" pitchFamily="34" charset="0"/>
                </a:rPr>
                <a:t>სრული</a:t>
              </a:r>
              <a:r>
                <a:rPr lang="en-US" sz="2000" dirty="0">
                  <a:solidFill>
                    <a:schemeClr val="bg1"/>
                  </a:solidFill>
                  <a:latin typeface="Arial" panose="020B0604020202020204" pitchFamily="34" charset="0"/>
                  <a:cs typeface="Arial" panose="020B0604020202020204" pitchFamily="34" charset="0"/>
                </a:rPr>
                <a:t> </a:t>
              </a:r>
              <a:r>
                <a:rPr lang="ka-GE" sz="2000" i="1" dirty="0">
                  <a:solidFill>
                    <a:schemeClr val="bg1"/>
                  </a:solidFill>
                  <a:latin typeface="Arial" panose="020B0604020202020204" pitchFamily="34" charset="0"/>
                  <a:cs typeface="Arial" panose="020B0604020202020204" pitchFamily="34" charset="0"/>
                </a:rPr>
                <a:t>ფასს</a:t>
              </a:r>
              <a:endParaRPr lang="en-US" sz="2000" i="1" dirty="0">
                <a:solidFill>
                  <a:schemeClr val="bg1"/>
                </a:solidFill>
                <a:latin typeface="Arial" panose="020B0604020202020204" pitchFamily="34" charset="0"/>
                <a:cs typeface="Arial" panose="020B0604020202020204" pitchFamily="34" charset="0"/>
              </a:endParaRPr>
            </a:p>
            <a:p>
              <a:pPr algn="ctr"/>
              <a:endParaRPr lang="en-US" sz="2400" dirty="0">
                <a:solidFill>
                  <a:schemeClr val="bg1"/>
                </a:solidFill>
              </a:endParaRPr>
            </a:p>
          </p:txBody>
        </p:sp>
        <p:sp>
          <p:nvSpPr>
            <p:cNvPr id="5" name="Right Brace 4"/>
            <p:cNvSpPr/>
            <p:nvPr/>
          </p:nvSpPr>
          <p:spPr>
            <a:xfrm>
              <a:off x="5169024" y="1412776"/>
              <a:ext cx="288032" cy="1296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5457055" y="1645350"/>
              <a:ext cx="2910907" cy="1049527"/>
            </a:xfrm>
            <a:prstGeom prst="rect">
              <a:avLst/>
            </a:prstGeom>
            <a:noFill/>
          </p:spPr>
          <p:txBody>
            <a:bodyPr wrap="square" rtlCol="0">
              <a:spAutoFit/>
            </a:bodyPr>
            <a:lstStyle/>
            <a:p>
              <a:r>
                <a:rPr lang="ka-GE" sz="2000" dirty="0">
                  <a:latin typeface="Arial" panose="020B0604020202020204" pitchFamily="34" charset="0"/>
                  <a:cs typeface="Arial" panose="020B0604020202020204" pitchFamily="34" charset="0"/>
                </a:rPr>
                <a:t>საჯარო ანგარიშვალდებულების მქონე სუბიექტები</a:t>
              </a:r>
              <a:endParaRPr lang="en-US" sz="2000" dirty="0">
                <a:latin typeface="Arial" panose="020B0604020202020204" pitchFamily="34" charset="0"/>
                <a:cs typeface="Arial" panose="020B0604020202020204" pitchFamily="34" charset="0"/>
              </a:endParaRPr>
            </a:p>
          </p:txBody>
        </p:sp>
      </p:grpSp>
      <p:sp>
        <p:nvSpPr>
          <p:cNvPr id="2" name="Up Arrow 1"/>
          <p:cNvSpPr/>
          <p:nvPr/>
        </p:nvSpPr>
        <p:spPr bwMode="gray">
          <a:xfrm>
            <a:off x="2765159" y="4705145"/>
            <a:ext cx="557477" cy="557477"/>
          </a:xfrm>
          <a:prstGeom prst="upArrow">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nchor="ctr"/>
          <a:lstStyle/>
          <a:p>
            <a:pPr algn="ctr"/>
            <a:endParaRPr lang="en-US" sz="2400" dirty="0">
              <a:solidFill>
                <a:schemeClr val="bg1"/>
              </a:solidFill>
            </a:endParaRPr>
          </a:p>
        </p:txBody>
      </p:sp>
      <p:sp>
        <p:nvSpPr>
          <p:cNvPr id="17" name="Up Arrow 16"/>
          <p:cNvSpPr/>
          <p:nvPr/>
        </p:nvSpPr>
        <p:spPr bwMode="gray">
          <a:xfrm>
            <a:off x="4027395" y="2989708"/>
            <a:ext cx="557477" cy="557477"/>
          </a:xfrm>
          <a:prstGeom prst="upArrow">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nchor="ctr"/>
          <a:lstStyle/>
          <a:p>
            <a:pPr algn="ctr"/>
            <a:endParaRPr lang="en-US" sz="2400" dirty="0">
              <a:solidFill>
                <a:schemeClr val="bg1"/>
              </a:solidFill>
            </a:endParaRPr>
          </a:p>
        </p:txBody>
      </p:sp>
      <p:sp>
        <p:nvSpPr>
          <p:cNvPr id="24" name="Rectangle 2">
            <a:extLst>
              <a:ext uri="{FF2B5EF4-FFF2-40B4-BE49-F238E27FC236}">
                <a16:creationId xmlns:a16="http://schemas.microsoft.com/office/drawing/2014/main" id="{79DFDE30-DE9B-413B-B557-ED3AEB4DB76A}"/>
              </a:ext>
            </a:extLst>
          </p:cNvPr>
          <p:cNvSpPr txBox="1">
            <a:spLocks noChangeArrowheads="1"/>
          </p:cNvSpPr>
          <p:nvPr/>
        </p:nvSpPr>
        <p:spPr bwMode="auto">
          <a:xfrm>
            <a:off x="1018804" y="959835"/>
            <a:ext cx="1001924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r>
              <a:rPr lang="ka-GE" sz="2800" i="1" dirty="0" err="1"/>
              <a:t>მსს</a:t>
            </a:r>
            <a:r>
              <a:rPr lang="ka-GE" sz="2800" i="1" dirty="0"/>
              <a:t> ფასს აღრიცხვის სტანდარტის მოქმედების სფერო</a:t>
            </a:r>
            <a:endParaRPr lang="en-GB" sz="2800" dirty="0"/>
          </a:p>
        </p:txBody>
      </p:sp>
      <p:sp>
        <p:nvSpPr>
          <p:cNvPr id="7" name="Footer Placeholder 4">
            <a:extLst>
              <a:ext uri="{FF2B5EF4-FFF2-40B4-BE49-F238E27FC236}">
                <a16:creationId xmlns:a16="http://schemas.microsoft.com/office/drawing/2014/main" id="{75FF1061-09B5-8C76-355D-CD86DEE87584}"/>
              </a:ext>
            </a:extLst>
          </p:cNvPr>
          <p:cNvSpPr txBox="1">
            <a:spLocks/>
          </p:cNvSpPr>
          <p:nvPr/>
        </p:nvSpPr>
        <p:spPr>
          <a:xfrm>
            <a:off x="11207751" y="378132"/>
            <a:ext cx="612773" cy="26189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z="1200" smtClean="0">
                <a:latin typeface="Arial" panose="020B0604020202020204" pitchFamily="34" charset="0"/>
                <a:cs typeface="Arial" panose="020B0604020202020204" pitchFamily="34" charset="0"/>
              </a:rPr>
              <a:pPr/>
              <a:t>33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28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DE7C1-C7FA-92E5-6F3E-34B5DFED282B}"/>
              </a:ext>
            </a:extLst>
          </p:cNvPr>
          <p:cNvSpPr>
            <a:spLocks noGrp="1"/>
          </p:cNvSpPr>
          <p:nvPr>
            <p:ph type="body" sz="quarter" idx="14"/>
          </p:nvPr>
        </p:nvSpPr>
        <p:spPr>
          <a:xfrm>
            <a:off x="1019172" y="1351313"/>
            <a:ext cx="10956517" cy="1142194"/>
          </a:xfrm>
        </p:spPr>
        <p:txBody>
          <a:bodyPr/>
          <a:lstStyle/>
          <a:p>
            <a:r>
              <a:rPr lang="ka-GE" sz="3000" i="1" dirty="0" err="1"/>
              <a:t>მსს</a:t>
            </a:r>
            <a:r>
              <a:rPr lang="ka-GE" sz="3000" i="1" dirty="0"/>
              <a:t> ფასს აღრიცხვის სტანდარტის მოქმედების სფერო</a:t>
            </a:r>
            <a:endParaRPr lang="en-GB" sz="3000" dirty="0"/>
          </a:p>
        </p:txBody>
      </p:sp>
      <p:sp>
        <p:nvSpPr>
          <p:cNvPr id="3" name="Footer Placeholder 2">
            <a:extLst>
              <a:ext uri="{FF2B5EF4-FFF2-40B4-BE49-F238E27FC236}">
                <a16:creationId xmlns:a16="http://schemas.microsoft.com/office/drawing/2014/main" id="{633F6D97-2869-25EE-19E4-BDCDB5B8A40C}"/>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34</a:t>
            </a:fld>
            <a:endParaRPr lang="en-US"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914CFB07-1472-A812-C3AD-8F276242AB7E}"/>
              </a:ext>
            </a:extLst>
          </p:cNvPr>
          <p:cNvGraphicFramePr>
            <a:graphicFrameLocks noGrp="1"/>
          </p:cNvGraphicFramePr>
          <p:nvPr>
            <p:extLst>
              <p:ext uri="{D42A27DB-BD31-4B8C-83A1-F6EECF244321}">
                <p14:modId xmlns:p14="http://schemas.microsoft.com/office/powerpoint/2010/main" val="262408311"/>
              </p:ext>
            </p:extLst>
          </p:nvPr>
        </p:nvGraphicFramePr>
        <p:xfrm>
          <a:off x="1001711" y="2493507"/>
          <a:ext cx="10188577" cy="4014471"/>
        </p:xfrm>
        <a:graphic>
          <a:graphicData uri="http://schemas.openxmlformats.org/drawingml/2006/table">
            <a:tbl>
              <a:tblPr firstRow="1" bandRow="1">
                <a:tableStyleId>{5C22544A-7EE6-4342-B048-85BDC9FD1C3A}</a:tableStyleId>
              </a:tblPr>
              <a:tblGrid>
                <a:gridCol w="2625110">
                  <a:extLst>
                    <a:ext uri="{9D8B030D-6E8A-4147-A177-3AD203B41FA5}">
                      <a16:colId xmlns:a16="http://schemas.microsoft.com/office/drawing/2014/main" val="2064822452"/>
                    </a:ext>
                  </a:extLst>
                </a:gridCol>
                <a:gridCol w="561721">
                  <a:extLst>
                    <a:ext uri="{9D8B030D-6E8A-4147-A177-3AD203B41FA5}">
                      <a16:colId xmlns:a16="http://schemas.microsoft.com/office/drawing/2014/main" val="3342910304"/>
                    </a:ext>
                  </a:extLst>
                </a:gridCol>
                <a:gridCol w="7001746">
                  <a:extLst>
                    <a:ext uri="{9D8B030D-6E8A-4147-A177-3AD203B41FA5}">
                      <a16:colId xmlns:a16="http://schemas.microsoft.com/office/drawing/2014/main" val="3550144436"/>
                    </a:ext>
                  </a:extLst>
                </a:gridCol>
              </a:tblGrid>
              <a:tr h="1065131">
                <a:tc rowSpan="3">
                  <a:txBody>
                    <a:bodyPr/>
                    <a:lstStyle/>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r>
                        <a:rPr lang="ka-GE" sz="1600" dirty="0">
                          <a:latin typeface="Arial" panose="020B0604020202020204" pitchFamily="34" charset="0"/>
                          <a:cs typeface="Arial" panose="020B0604020202020204" pitchFamily="34" charset="0"/>
                        </a:rPr>
                        <a:t>სუბიექტს აქვს საჯარო ანგარიშვალდებულება თუ:</a:t>
                      </a:r>
                      <a:endParaRPr lang="en-GB"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72171"/>
                    </a:solidFill>
                  </a:tcPr>
                </a:tc>
                <a:tc>
                  <a:txBody>
                    <a:bodyPr/>
                    <a:lstStyle/>
                    <a:p>
                      <a:pPr marL="0" indent="0">
                        <a:spcBef>
                          <a:spcPts val="600"/>
                        </a:spcBef>
                        <a:buFont typeface="+mj-lt"/>
                        <a:buNone/>
                      </a:pPr>
                      <a:r>
                        <a:rPr lang="ka-GE" sz="2000" b="0" dirty="0">
                          <a:solidFill>
                            <a:schemeClr val="tx1"/>
                          </a:solidFill>
                          <a:latin typeface="Arial" panose="020B0604020202020204" pitchFamily="34" charset="0"/>
                          <a:cs typeface="Arial" panose="020B0604020202020204" pitchFamily="34" charset="0"/>
                        </a:rPr>
                        <a:t>ა</a:t>
                      </a:r>
                      <a:r>
                        <a:rPr lang="en-GB" sz="20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spcBef>
                          <a:spcPts val="600"/>
                        </a:spcBef>
                        <a:buFont typeface="+mj-lt"/>
                        <a:buNone/>
                      </a:pPr>
                      <a:r>
                        <a:rPr lang="en-US" sz="1800" b="1" kern="1200" dirty="0" err="1">
                          <a:solidFill>
                            <a:schemeClr val="accent2">
                              <a:lumMod val="75000"/>
                            </a:schemeClr>
                          </a:solidFill>
                          <a:effectLst/>
                          <a:latin typeface="Sylfaen" panose="010A0502050306030303" pitchFamily="18" charset="0"/>
                          <a:ea typeface="+mn-ea"/>
                          <a:cs typeface="+mn-cs"/>
                        </a:rPr>
                        <a:t>მისი</a:t>
                      </a:r>
                      <a:r>
                        <a:rPr lang="en-US" sz="1800" b="1" kern="1200" dirty="0">
                          <a:solidFill>
                            <a:schemeClr val="accent2">
                              <a:lumMod val="75000"/>
                            </a:schemeClr>
                          </a:solidFill>
                          <a:effectLst/>
                          <a:latin typeface="Sylfaen" panose="010A0502050306030303" pitchFamily="18" charset="0"/>
                          <a:ea typeface="+mn-ea"/>
                          <a:cs typeface="+mn-cs"/>
                        </a:rPr>
                        <a:t> </a:t>
                      </a:r>
                      <a:r>
                        <a:rPr lang="en-US" sz="1800" b="1" kern="1200" dirty="0" err="1">
                          <a:solidFill>
                            <a:schemeClr val="accent2">
                              <a:lumMod val="75000"/>
                            </a:schemeClr>
                          </a:solidFill>
                          <a:effectLst/>
                          <a:latin typeface="Sylfaen" panose="010A0502050306030303" pitchFamily="18" charset="0"/>
                          <a:ea typeface="+mn-ea"/>
                          <a:cs typeface="+mn-cs"/>
                        </a:rPr>
                        <a:t>სავალო</a:t>
                      </a:r>
                      <a:r>
                        <a:rPr lang="en-US" sz="1800" b="1" kern="1200" dirty="0">
                          <a:solidFill>
                            <a:schemeClr val="accent2">
                              <a:lumMod val="75000"/>
                            </a:schemeClr>
                          </a:solidFill>
                          <a:effectLst/>
                          <a:latin typeface="Sylfaen" panose="010A0502050306030303" pitchFamily="18" charset="0"/>
                          <a:ea typeface="+mn-ea"/>
                          <a:cs typeface="+mn-cs"/>
                        </a:rPr>
                        <a:t> </a:t>
                      </a:r>
                      <a:r>
                        <a:rPr lang="en-US" sz="1800" b="1" kern="1200" dirty="0" err="1">
                          <a:solidFill>
                            <a:schemeClr val="accent2">
                              <a:lumMod val="75000"/>
                            </a:schemeClr>
                          </a:solidFill>
                          <a:effectLst/>
                          <a:latin typeface="Sylfaen" panose="010A0502050306030303" pitchFamily="18" charset="0"/>
                          <a:ea typeface="+mn-ea"/>
                          <a:cs typeface="+mn-cs"/>
                        </a:rPr>
                        <a:t>ან</a:t>
                      </a:r>
                      <a:r>
                        <a:rPr lang="en-US" sz="1800" b="1" kern="1200" dirty="0">
                          <a:solidFill>
                            <a:schemeClr val="accent2">
                              <a:lumMod val="75000"/>
                            </a:schemeClr>
                          </a:solidFill>
                          <a:effectLst/>
                          <a:latin typeface="Sylfaen" panose="010A0502050306030303" pitchFamily="18" charset="0"/>
                          <a:ea typeface="+mn-ea"/>
                          <a:cs typeface="+mn-cs"/>
                        </a:rPr>
                        <a:t> </a:t>
                      </a:r>
                      <a:r>
                        <a:rPr lang="en-US" sz="1800" b="1" kern="1200" dirty="0" err="1">
                          <a:solidFill>
                            <a:schemeClr val="accent2">
                              <a:lumMod val="75000"/>
                            </a:schemeClr>
                          </a:solidFill>
                          <a:effectLst/>
                          <a:latin typeface="Sylfaen" panose="010A0502050306030303" pitchFamily="18" charset="0"/>
                          <a:ea typeface="+mn-ea"/>
                          <a:cs typeface="+mn-cs"/>
                        </a:rPr>
                        <a:t>კაპიტალის</a:t>
                      </a:r>
                      <a:r>
                        <a:rPr lang="en-US" sz="1800" b="1" kern="1200" dirty="0">
                          <a:solidFill>
                            <a:schemeClr val="accent2">
                              <a:lumMod val="75000"/>
                            </a:schemeClr>
                          </a:solidFill>
                          <a:effectLst/>
                          <a:latin typeface="Sylfaen" panose="010A0502050306030303" pitchFamily="18" charset="0"/>
                          <a:ea typeface="+mn-ea"/>
                          <a:cs typeface="+mn-cs"/>
                        </a:rPr>
                        <a:t> </a:t>
                      </a:r>
                      <a:r>
                        <a:rPr lang="en-US" sz="1800" b="1" kern="1200" dirty="0" err="1">
                          <a:solidFill>
                            <a:schemeClr val="accent2">
                              <a:lumMod val="75000"/>
                            </a:schemeClr>
                          </a:solidFill>
                          <a:effectLst/>
                          <a:latin typeface="Sylfaen" panose="010A0502050306030303" pitchFamily="18" charset="0"/>
                          <a:ea typeface="+mn-ea"/>
                          <a:cs typeface="+mn-cs"/>
                        </a:rPr>
                        <a:t>ინსტრუმენტებით</a:t>
                      </a:r>
                      <a:r>
                        <a:rPr lang="en-US" sz="1800" b="1" kern="1200" dirty="0">
                          <a:solidFill>
                            <a:schemeClr val="accent2">
                              <a:lumMod val="75000"/>
                            </a:schemeClr>
                          </a:solidFill>
                          <a:effectLst/>
                          <a:latin typeface="Sylfaen" panose="010A0502050306030303" pitchFamily="18" charset="0"/>
                          <a:ea typeface="+mn-ea"/>
                          <a:cs typeface="+mn-cs"/>
                        </a:rPr>
                        <a:t> </a:t>
                      </a:r>
                      <a:r>
                        <a:rPr lang="en-US" sz="1800" b="1" kern="1200" dirty="0" err="1">
                          <a:solidFill>
                            <a:schemeClr val="accent2">
                              <a:lumMod val="75000"/>
                            </a:schemeClr>
                          </a:solidFill>
                          <a:effectLst/>
                          <a:latin typeface="Sylfaen" panose="010A0502050306030303" pitchFamily="18" charset="0"/>
                          <a:ea typeface="+mn-ea"/>
                          <a:cs typeface="+mn-cs"/>
                        </a:rPr>
                        <a:t>ვაჭრობა</a:t>
                      </a:r>
                      <a:r>
                        <a:rPr lang="en-US" sz="1800" b="1" kern="1200" dirty="0">
                          <a:solidFill>
                            <a:schemeClr val="accent2">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ხდება</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საჯარო</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ბაზარზე</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ან</a:t>
                      </a:r>
                      <a:r>
                        <a:rPr lang="en-US" sz="1800" b="0" kern="1200" dirty="0">
                          <a:solidFill>
                            <a:schemeClr val="tx1">
                              <a:lumMod val="75000"/>
                            </a:schemeClr>
                          </a:solidFill>
                          <a:effectLst/>
                          <a:latin typeface="Sylfaen" panose="010A0502050306030303" pitchFamily="18" charset="0"/>
                          <a:ea typeface="+mn-ea"/>
                          <a:cs typeface="+mn-cs"/>
                        </a:rPr>
                        <a:t> </a:t>
                      </a:r>
                      <a:r>
                        <a:rPr lang="ka-GE" sz="1800" b="0" kern="1200" dirty="0">
                          <a:solidFill>
                            <a:schemeClr val="tx1">
                              <a:lumMod val="75000"/>
                            </a:schemeClr>
                          </a:solidFill>
                          <a:effectLst/>
                          <a:latin typeface="Sylfaen" panose="010A0502050306030303" pitchFamily="18" charset="0"/>
                          <a:ea typeface="+mn-ea"/>
                          <a:cs typeface="+mn-cs"/>
                        </a:rPr>
                        <a:t>ის </a:t>
                      </a:r>
                      <a:r>
                        <a:rPr lang="en-US" sz="1800" b="0" kern="1200" dirty="0" err="1">
                          <a:solidFill>
                            <a:schemeClr val="tx1">
                              <a:lumMod val="75000"/>
                            </a:schemeClr>
                          </a:solidFill>
                          <a:effectLst/>
                          <a:latin typeface="Sylfaen" panose="010A0502050306030303" pitchFamily="18" charset="0"/>
                          <a:ea typeface="+mn-ea"/>
                          <a:cs typeface="+mn-cs"/>
                        </a:rPr>
                        <a:t>არის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ამ</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ინსტრუმენტების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ემისიის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პროცესში</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საჯარო</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ბაზარზე</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ვაჭრობისთვის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საშინაო</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ან</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უცხოური</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საფონდო</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ბირჟა</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ან</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ბირჟის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გარე</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ბაზარი</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ადგილობრივი</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და</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რეგიონული</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ბაზრების</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ჩათვლით</a:t>
                      </a:r>
                      <a:r>
                        <a:rPr lang="en-US" sz="1800" b="0" kern="1200" dirty="0">
                          <a:solidFill>
                            <a:schemeClr val="tx1">
                              <a:lumMod val="75000"/>
                            </a:schemeClr>
                          </a:solidFill>
                          <a:effectLst/>
                          <a:latin typeface="Sylfaen" panose="010A0502050306030303" pitchFamily="18" charset="0"/>
                          <a:ea typeface="+mn-ea"/>
                          <a:cs typeface="+mn-cs"/>
                        </a:rPr>
                        <a:t>); </a:t>
                      </a:r>
                      <a:r>
                        <a:rPr lang="en-US" sz="1800" b="0" kern="1200" dirty="0" err="1">
                          <a:solidFill>
                            <a:schemeClr val="tx1">
                              <a:lumMod val="75000"/>
                            </a:schemeClr>
                          </a:solidFill>
                          <a:effectLst/>
                          <a:latin typeface="Sylfaen" panose="010A0502050306030303" pitchFamily="18" charset="0"/>
                          <a:ea typeface="+mn-ea"/>
                          <a:cs typeface="+mn-cs"/>
                        </a:rPr>
                        <a:t>ან</a:t>
                      </a:r>
                      <a:r>
                        <a:rPr lang="en-GB" sz="2000" b="0" dirty="0">
                          <a:solidFill>
                            <a:schemeClr val="tx1"/>
                          </a:solidFill>
                          <a:latin typeface="Sylfaen" panose="010A0502050306030303" pitchFamily="18" charset="0"/>
                          <a:cs typeface="Arial" panose="020B0604020202020204" pitchFamily="34" charset="0"/>
                        </a:rPr>
                        <a:t> </a:t>
                      </a:r>
                    </a:p>
                    <a:p>
                      <a:pPr marL="0" indent="0" algn="just">
                        <a:spcBef>
                          <a:spcPts val="600"/>
                        </a:spcBef>
                        <a:buFont typeface="+mj-lt"/>
                        <a:buNone/>
                      </a:pPr>
                      <a:endParaRPr lang="en-GB" sz="2000" dirty="0">
                        <a:latin typeface="Sylfaen" panose="010A0502050306030303" pitchFamily="18"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864677"/>
                  </a:ext>
                </a:extLst>
              </a:tr>
              <a:tr h="1065131">
                <a:tc vMerge="1">
                  <a:txBody>
                    <a:bodyPr/>
                    <a:lstStyle/>
                    <a:p>
                      <a:endParaRPr lang="en-GB"/>
                    </a:p>
                  </a:txBody>
                  <a:tcPr>
                    <a:noFill/>
                  </a:tcPr>
                </a:tc>
                <a:tc>
                  <a:txBody>
                    <a:bodyPr/>
                    <a:lstStyle/>
                    <a:p>
                      <a:pPr marL="0" indent="0" algn="l" defTabSz="914400" rtl="0" eaLnBrk="1" latinLnBrk="0" hangingPunct="1">
                        <a:spcBef>
                          <a:spcPts val="600"/>
                        </a:spcBef>
                        <a:buFont typeface="+mj-lt"/>
                        <a:buNone/>
                      </a:pPr>
                      <a:r>
                        <a:rPr lang="ka-GE" sz="2000" b="0" kern="1200" dirty="0">
                          <a:solidFill>
                            <a:schemeClr val="tx1"/>
                          </a:solidFill>
                          <a:latin typeface="Arial" panose="020B0604020202020204" pitchFamily="34" charset="0"/>
                          <a:ea typeface="+mn-ea"/>
                          <a:cs typeface="Arial" panose="020B0604020202020204" pitchFamily="34" charset="0"/>
                        </a:rPr>
                        <a:t>ბ</a:t>
                      </a:r>
                      <a:r>
                        <a:rPr lang="en-GB" sz="2000" b="0" kern="1200" dirty="0">
                          <a:solidFill>
                            <a:schemeClr val="tx1"/>
                          </a:solidFill>
                          <a:latin typeface="Arial" panose="020B0604020202020204" pitchFamily="34" charset="0"/>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indent="0" algn="just" defTabSz="914400" rtl="0" eaLnBrk="1" latinLnBrk="0" hangingPunct="1">
                        <a:spcBef>
                          <a:spcPts val="600"/>
                        </a:spcBef>
                        <a:buFont typeface="+mj-lt"/>
                        <a:buNone/>
                      </a:pPr>
                      <a:r>
                        <a:rPr lang="en-US" sz="1800" b="1" kern="1200" dirty="0" err="1">
                          <a:solidFill>
                            <a:schemeClr val="tx1">
                              <a:lumMod val="75000"/>
                            </a:schemeClr>
                          </a:solidFill>
                          <a:effectLst/>
                          <a:latin typeface="Sylfaen" panose="010A0502050306030303" pitchFamily="18" charset="0"/>
                          <a:ea typeface="+mn-ea"/>
                          <a:cs typeface="+mn-cs"/>
                        </a:rPr>
                        <a:t>ის</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ფლობს</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აქტივებს</a:t>
                      </a:r>
                      <a:r>
                        <a:rPr lang="ka-GE" sz="1800" b="1" kern="1200" dirty="0">
                          <a:solidFill>
                            <a:schemeClr val="tx1">
                              <a:lumMod val="75000"/>
                            </a:schemeClr>
                          </a:solidFill>
                          <a:effectLst/>
                          <a:latin typeface="Sylfaen" panose="010A0502050306030303" pitchFamily="18" charset="0"/>
                          <a:ea typeface="+mn-ea"/>
                          <a:cs typeface="+mn-cs"/>
                        </a:rPr>
                        <a:t>,</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როგორც</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ნდობით</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აღჭურვილი</a:t>
                      </a:r>
                      <a:r>
                        <a:rPr lang="en-US" sz="1800" b="1" kern="1200" dirty="0">
                          <a:solidFill>
                            <a:schemeClr val="tx1">
                              <a:lumMod val="75000"/>
                            </a:schemeClr>
                          </a:solidFill>
                          <a:effectLst/>
                          <a:latin typeface="Sylfaen" panose="010A0502050306030303" pitchFamily="18" charset="0"/>
                          <a:ea typeface="+mn-ea"/>
                          <a:cs typeface="+mn-cs"/>
                        </a:rPr>
                        <a:t> </a:t>
                      </a:r>
                      <a:r>
                        <a:rPr lang="en-US" sz="1800" b="1" kern="1200" dirty="0" err="1">
                          <a:solidFill>
                            <a:schemeClr val="tx1">
                              <a:lumMod val="75000"/>
                            </a:schemeClr>
                          </a:solidFill>
                          <a:effectLst/>
                          <a:latin typeface="Sylfaen" panose="010A0502050306030303" pitchFamily="18" charset="0"/>
                          <a:ea typeface="+mn-ea"/>
                          <a:cs typeface="+mn-cs"/>
                        </a:rPr>
                        <a:t>პირი</a:t>
                      </a:r>
                      <a:r>
                        <a:rPr lang="ka-GE" sz="1800" b="1" kern="1200" dirty="0">
                          <a:solidFill>
                            <a:schemeClr val="tx1">
                              <a:lumMod val="75000"/>
                            </a:schemeClr>
                          </a:solidFill>
                          <a:effectLst/>
                          <a:latin typeface="Sylfaen" panose="010A0502050306030303" pitchFamily="18" charset="0"/>
                          <a:ea typeface="+mn-ea"/>
                          <a:cs typeface="+mn-cs"/>
                        </a:rPr>
                        <a:t>,</a:t>
                      </a:r>
                      <a:r>
                        <a:rPr lang="en-US" sz="1800" kern="1200" dirty="0">
                          <a:solidFill>
                            <a:schemeClr val="tx1">
                              <a:lumMod val="75000"/>
                            </a:schemeClr>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აუტსაიდერთა</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ფართო</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ჯგუფისთვის</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თავისი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ძირითადი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ბიზნესსაქმიანობის</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სახით</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მაგალითად</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ბანკები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საკრედიტო</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კავშირები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სადაზღვევო</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კომპანიები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ფასიანი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ქაღალდების</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ბროკერები</a:t>
                      </a:r>
                      <a:r>
                        <a:rPr lang="en-US" sz="1800" kern="1200" dirty="0">
                          <a:solidFill>
                            <a:schemeClr val="dk1"/>
                          </a:solidFill>
                          <a:effectLst/>
                          <a:latin typeface="Sylfaen" panose="010A0502050306030303" pitchFamily="18" charset="0"/>
                          <a:ea typeface="+mn-ea"/>
                          <a:cs typeface="+mn-cs"/>
                        </a:rPr>
                        <a:t>/</a:t>
                      </a:r>
                      <a:r>
                        <a:rPr lang="en-US" sz="1800" kern="1200" dirty="0" err="1">
                          <a:solidFill>
                            <a:schemeClr val="dk1"/>
                          </a:solidFill>
                          <a:effectLst/>
                          <a:latin typeface="Sylfaen" panose="010A0502050306030303" pitchFamily="18" charset="0"/>
                          <a:ea typeface="+mn-ea"/>
                          <a:cs typeface="+mn-cs"/>
                        </a:rPr>
                        <a:t>დილერები</a:t>
                      </a:r>
                      <a:r>
                        <a:rPr lang="en-US" sz="1800" kern="1200" dirty="0">
                          <a:solidFill>
                            <a:schemeClr val="dk1"/>
                          </a:solidFill>
                          <a:effectLst/>
                          <a:latin typeface="Sylfaen" panose="010A0502050306030303" pitchFamily="18" charset="0"/>
                          <a:ea typeface="+mn-ea"/>
                          <a:cs typeface="+mn-cs"/>
                        </a:rPr>
                        <a:t>, </a:t>
                      </a:r>
                      <a:r>
                        <a:rPr lang="ka-GE" sz="1800" kern="1200" dirty="0">
                          <a:solidFill>
                            <a:schemeClr val="dk1"/>
                          </a:solidFill>
                          <a:effectLst/>
                          <a:latin typeface="Sylfaen" panose="010A0502050306030303" pitchFamily="18" charset="0"/>
                          <a:ea typeface="+mn-ea"/>
                          <a:cs typeface="+mn-cs"/>
                        </a:rPr>
                        <a:t>ერთობლივი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ფონდები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და</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საინვესტიციო</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ბანკები</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ხშირად</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აკმაყოფილებენ</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ამ</a:t>
                      </a:r>
                      <a:r>
                        <a:rPr lang="en-US" sz="1800" kern="1200" dirty="0">
                          <a:solidFill>
                            <a:schemeClr val="dk1"/>
                          </a:solidFill>
                          <a:effectLst/>
                          <a:latin typeface="Sylfaen" panose="010A0502050306030303" pitchFamily="18" charset="0"/>
                          <a:ea typeface="+mn-ea"/>
                          <a:cs typeface="+mn-cs"/>
                        </a:rPr>
                        <a:t> </a:t>
                      </a:r>
                      <a:r>
                        <a:rPr lang="en-US" sz="1800" kern="1200" dirty="0" err="1">
                          <a:solidFill>
                            <a:schemeClr val="dk1"/>
                          </a:solidFill>
                          <a:effectLst/>
                          <a:latin typeface="Sylfaen" panose="010A0502050306030303" pitchFamily="18" charset="0"/>
                          <a:ea typeface="+mn-ea"/>
                          <a:cs typeface="+mn-cs"/>
                        </a:rPr>
                        <a:t>კრიტერიუმს</a:t>
                      </a:r>
                      <a:r>
                        <a:rPr lang="en-US" sz="1800" kern="1200" dirty="0">
                          <a:solidFill>
                            <a:schemeClr val="dk1"/>
                          </a:solidFill>
                          <a:effectLst/>
                          <a:latin typeface="Sylfaen" panose="010A0502050306030303" pitchFamily="18" charset="0"/>
                          <a:ea typeface="+mn-ea"/>
                          <a:cs typeface="+mn-cs"/>
                        </a:rPr>
                        <a:t>).</a:t>
                      </a:r>
                      <a:endParaRPr lang="en-GB" sz="2000" b="0" kern="1200" dirty="0">
                        <a:solidFill>
                          <a:schemeClr val="tx1"/>
                        </a:solidFill>
                        <a:latin typeface="Sylfaen" panose="010A0502050306030303" pitchFamily="18"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30218791"/>
                  </a:ext>
                </a:extLst>
              </a:tr>
              <a:tr h="402591">
                <a:tc vMerge="1">
                  <a:txBody>
                    <a:bodyPr/>
                    <a:lstStyle/>
                    <a:p>
                      <a:endParaRPr/>
                    </a:p>
                  </a:txBody>
                  <a:tcPr>
                    <a:solidFill>
                      <a:srgbClr val="072171"/>
                    </a:solidFill>
                  </a:tcPr>
                </a:tc>
                <a:tc>
                  <a:txBody>
                    <a:bodyPr/>
                    <a:lstStyle/>
                    <a:p>
                      <a:pPr>
                        <a:spcBef>
                          <a:spcPts val="600"/>
                        </a:spcBef>
                      </a:pPr>
                      <a:endParaRPr lang="en-GB" sz="18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spcBef>
                          <a:spcPts val="600"/>
                        </a:spcBef>
                      </a:pPr>
                      <a:endParaRPr lang="en-GB" sz="1800" i="1"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135800"/>
                  </a:ext>
                </a:extLst>
              </a:tr>
            </a:tbl>
          </a:graphicData>
        </a:graphic>
      </p:graphicFrame>
    </p:spTree>
    <p:extLst>
      <p:ext uri="{BB962C8B-B14F-4D97-AF65-F5344CB8AC3E}">
        <p14:creationId xmlns:p14="http://schemas.microsoft.com/office/powerpoint/2010/main" val="4206442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94706B93-5CD8-6B6D-3BA4-80FDC376812F}"/>
              </a:ext>
            </a:extLst>
          </p:cNvPr>
          <p:cNvGrpSpPr/>
          <p:nvPr/>
        </p:nvGrpSpPr>
        <p:grpSpPr>
          <a:xfrm>
            <a:off x="8731253" y="3320016"/>
            <a:ext cx="256032" cy="2069985"/>
            <a:chOff x="5966465" y="3580937"/>
            <a:chExt cx="256032" cy="1426311"/>
          </a:xfrm>
        </p:grpSpPr>
        <p:cxnSp>
          <p:nvCxnSpPr>
            <p:cNvPr id="83" name="Straight Connector 82">
              <a:extLst>
                <a:ext uri="{FF2B5EF4-FFF2-40B4-BE49-F238E27FC236}">
                  <a16:creationId xmlns:a16="http://schemas.microsoft.com/office/drawing/2014/main" id="{069FEE3A-7EB3-C4C2-5DF2-AB07F8C2AF2D}"/>
                </a:ext>
              </a:extLst>
            </p:cNvPr>
            <p:cNvCxnSpPr>
              <a:cxnSpLocks/>
            </p:cNvCxnSpPr>
            <p:nvPr userDrawn="1"/>
          </p:nvCxnSpPr>
          <p:spPr>
            <a:xfrm rot="16200000">
              <a:off x="543154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D7D8658E-07B5-021A-90A5-02AEEE1D4E6E}"/>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2" name="Footer Placeholder 1">
            <a:extLst>
              <a:ext uri="{FF2B5EF4-FFF2-40B4-BE49-F238E27FC236}">
                <a16:creationId xmlns:a16="http://schemas.microsoft.com/office/drawing/2014/main" id="{C1E65C2E-55BB-7975-D52C-736F3EF8EB21}"/>
              </a:ext>
            </a:extLst>
          </p:cNvPr>
          <p:cNvSpPr>
            <a:spLocks noGrp="1"/>
          </p:cNvSpPr>
          <p:nvPr>
            <p:ph type="ftr" sz="quarter" idx="3"/>
          </p:nvPr>
        </p:nvSpPr>
        <p:spPr/>
        <p:txBody>
          <a:bodyPr/>
          <a:lstStyle/>
          <a:p>
            <a:fld id="{4790123A-71E8-BF43-B702-A9002E60F899}" type="slidenum">
              <a:rPr lang="en-GB" smtClean="0">
                <a:latin typeface="Arial" panose="020B0604020202020204" pitchFamily="34" charset="0"/>
                <a:cs typeface="Arial" panose="020B0604020202020204" pitchFamily="34" charset="0"/>
              </a:rPr>
              <a:pPr/>
              <a:t>35</a:t>
            </a:fld>
            <a:endParaRPr lang="en-GB" dirty="0">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9355CB14-EDE3-0F70-A658-E8AD394C1DDE}"/>
              </a:ext>
            </a:extLst>
          </p:cNvPr>
          <p:cNvSpPr txBox="1">
            <a:spLocks/>
          </p:cNvSpPr>
          <p:nvPr/>
        </p:nvSpPr>
        <p:spPr>
          <a:xfrm>
            <a:off x="1019173" y="1351313"/>
            <a:ext cx="9821651" cy="114219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ka-GE" sz="3000" dirty="0">
                <a:solidFill>
                  <a:schemeClr val="tx1"/>
                </a:solidFill>
              </a:rPr>
              <a:t>მეორე ყოვლისმომცველი მიმოხილვის ვადები </a:t>
            </a:r>
            <a:endParaRPr lang="en-GB" sz="3000" dirty="0">
              <a:solidFill>
                <a:schemeClr val="tx1"/>
              </a:solidFill>
            </a:endParaRPr>
          </a:p>
        </p:txBody>
      </p:sp>
      <p:cxnSp>
        <p:nvCxnSpPr>
          <p:cNvPr id="4" name="Straight Connector 3">
            <a:extLst>
              <a:ext uri="{FF2B5EF4-FFF2-40B4-BE49-F238E27FC236}">
                <a16:creationId xmlns:a16="http://schemas.microsoft.com/office/drawing/2014/main" id="{3BFFE507-2D48-9A2C-5ABE-4057A64663BA}"/>
              </a:ext>
            </a:extLst>
          </p:cNvPr>
          <p:cNvCxnSpPr>
            <a:cxnSpLocks/>
          </p:cNvCxnSpPr>
          <p:nvPr/>
        </p:nvCxnSpPr>
        <p:spPr>
          <a:xfrm>
            <a:off x="1315010" y="5206484"/>
            <a:ext cx="9736242" cy="0"/>
          </a:xfrm>
          <a:prstGeom prst="line">
            <a:avLst/>
          </a:prstGeom>
          <a:ln w="36068">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D080D3-3231-DE2D-3F8A-FC7958D6F41A}"/>
              </a:ext>
            </a:extLst>
          </p:cNvPr>
          <p:cNvGrpSpPr/>
          <p:nvPr/>
        </p:nvGrpSpPr>
        <p:grpSpPr>
          <a:xfrm>
            <a:off x="1191552" y="3320020"/>
            <a:ext cx="256032" cy="2003073"/>
            <a:chOff x="1098343" y="3580937"/>
            <a:chExt cx="256032" cy="1426311"/>
          </a:xfrm>
        </p:grpSpPr>
        <p:cxnSp>
          <p:nvCxnSpPr>
            <p:cNvPr id="6" name="Straight Connector 5">
              <a:extLst>
                <a:ext uri="{FF2B5EF4-FFF2-40B4-BE49-F238E27FC236}">
                  <a16:creationId xmlns:a16="http://schemas.microsoft.com/office/drawing/2014/main" id="{B3DF3681-A242-9324-EDCF-5A57B123AEE1}"/>
                </a:ext>
              </a:extLst>
            </p:cNvPr>
            <p:cNvCxnSpPr>
              <a:cxnSpLocks/>
            </p:cNvCxnSpPr>
            <p:nvPr userDrawn="1"/>
          </p:nvCxnSpPr>
          <p:spPr>
            <a:xfrm rot="16200000">
              <a:off x="563419"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5A94003-7A1F-9B16-2782-EA3218468BA1}"/>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17" name="Group 16">
            <a:extLst>
              <a:ext uri="{FF2B5EF4-FFF2-40B4-BE49-F238E27FC236}">
                <a16:creationId xmlns:a16="http://schemas.microsoft.com/office/drawing/2014/main" id="{9E66C10B-83EB-2F95-5A77-981BAF2B321F}"/>
              </a:ext>
            </a:extLst>
          </p:cNvPr>
          <p:cNvGrpSpPr/>
          <p:nvPr/>
        </p:nvGrpSpPr>
        <p:grpSpPr>
          <a:xfrm>
            <a:off x="4598379" y="3896782"/>
            <a:ext cx="271304" cy="1493222"/>
            <a:chOff x="1973856" y="4439619"/>
            <a:chExt cx="128016" cy="502920"/>
          </a:xfrm>
        </p:grpSpPr>
        <p:cxnSp>
          <p:nvCxnSpPr>
            <p:cNvPr id="18" name="Straight Connector 17">
              <a:extLst>
                <a:ext uri="{FF2B5EF4-FFF2-40B4-BE49-F238E27FC236}">
                  <a16:creationId xmlns:a16="http://schemas.microsoft.com/office/drawing/2014/main" id="{7E71D611-E4D1-CD1B-69D0-E225CC7D9B58}"/>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C72277D-1BAA-111E-AB7F-4C526CB98246}"/>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23" name="Group 22">
            <a:extLst>
              <a:ext uri="{FF2B5EF4-FFF2-40B4-BE49-F238E27FC236}">
                <a16:creationId xmlns:a16="http://schemas.microsoft.com/office/drawing/2014/main" id="{FFA38A6D-CB4C-70C0-7AA8-208FFE30F294}"/>
              </a:ext>
            </a:extLst>
          </p:cNvPr>
          <p:cNvGrpSpPr/>
          <p:nvPr/>
        </p:nvGrpSpPr>
        <p:grpSpPr>
          <a:xfrm>
            <a:off x="7369364" y="3923355"/>
            <a:ext cx="266957" cy="1466647"/>
            <a:chOff x="1973856" y="4439619"/>
            <a:chExt cx="128016" cy="502920"/>
          </a:xfrm>
        </p:grpSpPr>
        <p:cxnSp>
          <p:nvCxnSpPr>
            <p:cNvPr id="24" name="Straight Connector 23">
              <a:extLst>
                <a:ext uri="{FF2B5EF4-FFF2-40B4-BE49-F238E27FC236}">
                  <a16:creationId xmlns:a16="http://schemas.microsoft.com/office/drawing/2014/main" id="{A5538B92-DFF5-3C5C-534B-1A8EF723FE10}"/>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CAA55B2-7EAF-FE8E-F5E0-7BB9B7E8DC68}"/>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32" name="Group 31">
            <a:extLst>
              <a:ext uri="{FF2B5EF4-FFF2-40B4-BE49-F238E27FC236}">
                <a16:creationId xmlns:a16="http://schemas.microsoft.com/office/drawing/2014/main" id="{E2802F25-AF12-3536-A5EF-6A6ECD883AD1}"/>
              </a:ext>
            </a:extLst>
          </p:cNvPr>
          <p:cNvGrpSpPr/>
          <p:nvPr/>
        </p:nvGrpSpPr>
        <p:grpSpPr>
          <a:xfrm>
            <a:off x="3046220" y="3320017"/>
            <a:ext cx="256032" cy="2069987"/>
            <a:chOff x="3532404" y="3580937"/>
            <a:chExt cx="256032" cy="1426311"/>
          </a:xfrm>
        </p:grpSpPr>
        <p:cxnSp>
          <p:nvCxnSpPr>
            <p:cNvPr id="33" name="Straight Connector 32">
              <a:extLst>
                <a:ext uri="{FF2B5EF4-FFF2-40B4-BE49-F238E27FC236}">
                  <a16:creationId xmlns:a16="http://schemas.microsoft.com/office/drawing/2014/main" id="{C4B61FBC-AAEB-2666-8F77-7DF94FEE1B19}"/>
                </a:ext>
              </a:extLst>
            </p:cNvPr>
            <p:cNvCxnSpPr>
              <a:cxnSpLocks/>
            </p:cNvCxnSpPr>
            <p:nvPr userDrawn="1"/>
          </p:nvCxnSpPr>
          <p:spPr>
            <a:xfrm rot="16200000">
              <a:off x="2997480"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A7D12FD-366D-FA62-5572-A2627116ADD8}"/>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35" name="Group 34">
            <a:extLst>
              <a:ext uri="{FF2B5EF4-FFF2-40B4-BE49-F238E27FC236}">
                <a16:creationId xmlns:a16="http://schemas.microsoft.com/office/drawing/2014/main" id="{38F711F4-C469-57E4-6521-F1AB0AFF5C2C}"/>
              </a:ext>
            </a:extLst>
          </p:cNvPr>
          <p:cNvGrpSpPr/>
          <p:nvPr/>
        </p:nvGrpSpPr>
        <p:grpSpPr>
          <a:xfrm>
            <a:off x="6022026" y="3329146"/>
            <a:ext cx="256032" cy="2060857"/>
            <a:chOff x="5966465" y="3580937"/>
            <a:chExt cx="256032" cy="1426311"/>
          </a:xfrm>
        </p:grpSpPr>
        <p:cxnSp>
          <p:nvCxnSpPr>
            <p:cNvPr id="36" name="Straight Connector 35">
              <a:extLst>
                <a:ext uri="{FF2B5EF4-FFF2-40B4-BE49-F238E27FC236}">
                  <a16:creationId xmlns:a16="http://schemas.microsoft.com/office/drawing/2014/main" id="{ACDCD3A9-D61B-46CB-50F0-0D609B775844}"/>
                </a:ext>
              </a:extLst>
            </p:cNvPr>
            <p:cNvCxnSpPr>
              <a:cxnSpLocks/>
            </p:cNvCxnSpPr>
            <p:nvPr userDrawn="1"/>
          </p:nvCxnSpPr>
          <p:spPr>
            <a:xfrm rot="16200000">
              <a:off x="543154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FBA1E0C-709A-6C4C-359E-61A87C05CC5B}"/>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grpSp>
        <p:nvGrpSpPr>
          <p:cNvPr id="41" name="Group 40">
            <a:extLst>
              <a:ext uri="{FF2B5EF4-FFF2-40B4-BE49-F238E27FC236}">
                <a16:creationId xmlns:a16="http://schemas.microsoft.com/office/drawing/2014/main" id="{3CB90C18-6DB2-F1D4-B1D1-064F9FB61F3B}"/>
              </a:ext>
            </a:extLst>
          </p:cNvPr>
          <p:cNvGrpSpPr/>
          <p:nvPr/>
        </p:nvGrpSpPr>
        <p:grpSpPr>
          <a:xfrm>
            <a:off x="10927794" y="3314898"/>
            <a:ext cx="256032" cy="2013347"/>
            <a:chOff x="10834585" y="3580937"/>
            <a:chExt cx="256032" cy="1431463"/>
          </a:xfrm>
        </p:grpSpPr>
        <p:cxnSp>
          <p:nvCxnSpPr>
            <p:cNvPr id="42" name="Straight Connector 41">
              <a:extLst>
                <a:ext uri="{FF2B5EF4-FFF2-40B4-BE49-F238E27FC236}">
                  <a16:creationId xmlns:a16="http://schemas.microsoft.com/office/drawing/2014/main" id="{3B71FE72-8432-BDBE-19C2-C21D3E8F1512}"/>
                </a:ext>
              </a:extLst>
            </p:cNvPr>
            <p:cNvCxnSpPr>
              <a:cxnSpLocks/>
            </p:cNvCxnSpPr>
            <p:nvPr userDrawn="1"/>
          </p:nvCxnSpPr>
          <p:spPr>
            <a:xfrm rot="16200000">
              <a:off x="10299661" y="4243877"/>
              <a:ext cx="1325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A949A79-050A-8315-1FA4-82C7A448168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44" name="Text Placeholder 10">
            <a:extLst>
              <a:ext uri="{FF2B5EF4-FFF2-40B4-BE49-F238E27FC236}">
                <a16:creationId xmlns:a16="http://schemas.microsoft.com/office/drawing/2014/main" id="{91EFD257-FCE2-04CF-9805-C58BD039E3C5}"/>
              </a:ext>
            </a:extLst>
          </p:cNvPr>
          <p:cNvSpPr txBox="1">
            <a:spLocks/>
          </p:cNvSpPr>
          <p:nvPr/>
        </p:nvSpPr>
        <p:spPr>
          <a:xfrm>
            <a:off x="484173" y="2269150"/>
            <a:ext cx="1666794" cy="1050870"/>
          </a:xfrm>
          <a:prstGeom prst="rect">
            <a:avLst/>
          </a:prstGeom>
          <a:solidFill>
            <a:schemeClr val="tx2">
              <a:lumMod val="20000"/>
              <a:lumOff val="80000"/>
            </a:schemeClr>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ka-GE" b="1" dirty="0">
                <a:solidFill>
                  <a:srgbClr val="5F6062"/>
                </a:solidFill>
                <a:latin typeface="Arial" panose="020B0604020202020204" pitchFamily="34" charset="0"/>
                <a:cs typeface="Arial" panose="020B0604020202020204" pitchFamily="34" charset="0"/>
              </a:rPr>
              <a:t>კვლევის დაწყება</a:t>
            </a:r>
            <a:endParaRPr lang="en-GB" b="1" dirty="0">
              <a:solidFill>
                <a:srgbClr val="5F6062"/>
              </a:solidFill>
              <a:latin typeface="Arial" panose="020B0604020202020204" pitchFamily="34" charset="0"/>
              <a:cs typeface="Arial" panose="020B0604020202020204" pitchFamily="34" charset="0"/>
            </a:endParaRPr>
          </a:p>
        </p:txBody>
      </p:sp>
      <p:sp>
        <p:nvSpPr>
          <p:cNvPr id="45" name="Text Placeholder 12">
            <a:extLst>
              <a:ext uri="{FF2B5EF4-FFF2-40B4-BE49-F238E27FC236}">
                <a16:creationId xmlns:a16="http://schemas.microsoft.com/office/drawing/2014/main" id="{E96DEFFC-4059-0FE6-CCDF-461FC33E14BB}"/>
              </a:ext>
            </a:extLst>
          </p:cNvPr>
          <p:cNvSpPr txBox="1">
            <a:spLocks/>
          </p:cNvSpPr>
          <p:nvPr/>
        </p:nvSpPr>
        <p:spPr>
          <a:xfrm>
            <a:off x="990066" y="4179392"/>
            <a:ext cx="756256"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2019</a:t>
            </a:r>
          </a:p>
        </p:txBody>
      </p:sp>
      <p:sp>
        <p:nvSpPr>
          <p:cNvPr id="46" name="Text Placeholder 12">
            <a:extLst>
              <a:ext uri="{FF2B5EF4-FFF2-40B4-BE49-F238E27FC236}">
                <a16:creationId xmlns:a16="http://schemas.microsoft.com/office/drawing/2014/main" id="{33346C73-B372-A6E0-DFEE-F8FF04F99766}"/>
              </a:ext>
            </a:extLst>
          </p:cNvPr>
          <p:cNvSpPr txBox="1">
            <a:spLocks/>
          </p:cNvSpPr>
          <p:nvPr/>
        </p:nvSpPr>
        <p:spPr>
          <a:xfrm>
            <a:off x="10671255" y="4179392"/>
            <a:ext cx="67441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2025</a:t>
            </a:r>
          </a:p>
        </p:txBody>
      </p:sp>
      <p:sp>
        <p:nvSpPr>
          <p:cNvPr id="52" name="Text Placeholder 12">
            <a:extLst>
              <a:ext uri="{FF2B5EF4-FFF2-40B4-BE49-F238E27FC236}">
                <a16:creationId xmlns:a16="http://schemas.microsoft.com/office/drawing/2014/main" id="{A35152C0-3C32-177B-3401-C91CBE248087}"/>
              </a:ext>
            </a:extLst>
          </p:cNvPr>
          <p:cNvSpPr txBox="1">
            <a:spLocks/>
          </p:cNvSpPr>
          <p:nvPr/>
        </p:nvSpPr>
        <p:spPr>
          <a:xfrm>
            <a:off x="5720377"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2022</a:t>
            </a:r>
          </a:p>
        </p:txBody>
      </p:sp>
      <p:sp>
        <p:nvSpPr>
          <p:cNvPr id="53" name="Text Placeholder 12">
            <a:extLst>
              <a:ext uri="{FF2B5EF4-FFF2-40B4-BE49-F238E27FC236}">
                <a16:creationId xmlns:a16="http://schemas.microsoft.com/office/drawing/2014/main" id="{72C9ED3E-8601-DE8E-DE3A-A63A38DDEE6E}"/>
              </a:ext>
            </a:extLst>
          </p:cNvPr>
          <p:cNvSpPr txBox="1">
            <a:spLocks/>
          </p:cNvSpPr>
          <p:nvPr/>
        </p:nvSpPr>
        <p:spPr>
          <a:xfrm>
            <a:off x="4327913" y="4179392"/>
            <a:ext cx="75228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2020</a:t>
            </a:r>
          </a:p>
        </p:txBody>
      </p:sp>
      <p:sp>
        <p:nvSpPr>
          <p:cNvPr id="55" name="Text Placeholder 12">
            <a:extLst>
              <a:ext uri="{FF2B5EF4-FFF2-40B4-BE49-F238E27FC236}">
                <a16:creationId xmlns:a16="http://schemas.microsoft.com/office/drawing/2014/main" id="{76A8C571-3210-6B70-25D3-A3DD7F6D6722}"/>
              </a:ext>
            </a:extLst>
          </p:cNvPr>
          <p:cNvSpPr txBox="1">
            <a:spLocks/>
          </p:cNvSpPr>
          <p:nvPr/>
        </p:nvSpPr>
        <p:spPr>
          <a:xfrm>
            <a:off x="2779920"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2020</a:t>
            </a:r>
          </a:p>
        </p:txBody>
      </p:sp>
      <p:sp>
        <p:nvSpPr>
          <p:cNvPr id="56" name="Text Placeholder 12">
            <a:extLst>
              <a:ext uri="{FF2B5EF4-FFF2-40B4-BE49-F238E27FC236}">
                <a16:creationId xmlns:a16="http://schemas.microsoft.com/office/drawing/2014/main" id="{0AF33BBC-1F91-6EBB-BD1F-CEE270981F20}"/>
              </a:ext>
            </a:extLst>
          </p:cNvPr>
          <p:cNvSpPr txBox="1">
            <a:spLocks/>
          </p:cNvSpPr>
          <p:nvPr/>
        </p:nvSpPr>
        <p:spPr>
          <a:xfrm>
            <a:off x="7091569" y="4179392"/>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2023</a:t>
            </a:r>
          </a:p>
        </p:txBody>
      </p:sp>
      <p:sp>
        <p:nvSpPr>
          <p:cNvPr id="57" name="Text Placeholder 12">
            <a:extLst>
              <a:ext uri="{FF2B5EF4-FFF2-40B4-BE49-F238E27FC236}">
                <a16:creationId xmlns:a16="http://schemas.microsoft.com/office/drawing/2014/main" id="{1E7E7DE1-FEDD-26E5-D06D-83D839FBF1D2}"/>
              </a:ext>
            </a:extLst>
          </p:cNvPr>
          <p:cNvSpPr txBox="1">
            <a:spLocks/>
          </p:cNvSpPr>
          <p:nvPr/>
        </p:nvSpPr>
        <p:spPr>
          <a:xfrm>
            <a:off x="8516599" y="4179392"/>
            <a:ext cx="674415"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2024</a:t>
            </a:r>
          </a:p>
        </p:txBody>
      </p:sp>
      <p:sp>
        <p:nvSpPr>
          <p:cNvPr id="58" name="Text Placeholder 82">
            <a:extLst>
              <a:ext uri="{FF2B5EF4-FFF2-40B4-BE49-F238E27FC236}">
                <a16:creationId xmlns:a16="http://schemas.microsoft.com/office/drawing/2014/main" id="{6876A4E0-0206-9552-789A-E18BC48F42CE}"/>
              </a:ext>
            </a:extLst>
          </p:cNvPr>
          <p:cNvSpPr txBox="1">
            <a:spLocks/>
          </p:cNvSpPr>
          <p:nvPr/>
        </p:nvSpPr>
        <p:spPr>
          <a:xfrm>
            <a:off x="964914" y="5390005"/>
            <a:ext cx="858358" cy="281936"/>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100" dirty="0">
                <a:latin typeface="Arial" panose="020B0604020202020204" pitchFamily="34" charset="0"/>
                <a:cs typeface="Arial" panose="020B0604020202020204" pitchFamily="34" charset="0"/>
              </a:rPr>
              <a:t>თებერვალი</a:t>
            </a:r>
            <a:endParaRPr lang="en-GB" sz="1100" dirty="0">
              <a:latin typeface="Arial" panose="020B0604020202020204" pitchFamily="34" charset="0"/>
              <a:cs typeface="Arial" panose="020B0604020202020204" pitchFamily="34" charset="0"/>
            </a:endParaRPr>
          </a:p>
        </p:txBody>
      </p:sp>
      <p:sp>
        <p:nvSpPr>
          <p:cNvPr id="59" name="Text Placeholder 82">
            <a:extLst>
              <a:ext uri="{FF2B5EF4-FFF2-40B4-BE49-F238E27FC236}">
                <a16:creationId xmlns:a16="http://schemas.microsoft.com/office/drawing/2014/main" id="{246CE5D9-AB54-029A-99DC-2194B946ECE9}"/>
              </a:ext>
            </a:extLst>
          </p:cNvPr>
          <p:cNvSpPr txBox="1">
            <a:spLocks/>
          </p:cNvSpPr>
          <p:nvPr/>
        </p:nvSpPr>
        <p:spPr>
          <a:xfrm>
            <a:off x="10723229"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0" name="Text Placeholder 82">
            <a:extLst>
              <a:ext uri="{FF2B5EF4-FFF2-40B4-BE49-F238E27FC236}">
                <a16:creationId xmlns:a16="http://schemas.microsoft.com/office/drawing/2014/main" id="{18EFFAA8-746F-FD54-E7F2-5B08BBA9FCD5}"/>
              </a:ext>
            </a:extLst>
          </p:cNvPr>
          <p:cNvSpPr txBox="1">
            <a:spLocks/>
          </p:cNvSpPr>
          <p:nvPr/>
        </p:nvSpPr>
        <p:spPr>
          <a:xfrm>
            <a:off x="1801163"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1" name="Text Placeholder 82">
            <a:extLst>
              <a:ext uri="{FF2B5EF4-FFF2-40B4-BE49-F238E27FC236}">
                <a16:creationId xmlns:a16="http://schemas.microsoft.com/office/drawing/2014/main" id="{B4A7DAC2-631F-B301-9D40-7E5CF955F878}"/>
              </a:ext>
            </a:extLst>
          </p:cNvPr>
          <p:cNvSpPr txBox="1">
            <a:spLocks/>
          </p:cNvSpPr>
          <p:nvPr/>
        </p:nvSpPr>
        <p:spPr>
          <a:xfrm>
            <a:off x="2612260" y="5332223"/>
            <a:ext cx="665162" cy="268288"/>
          </a:xfrm>
          <a:prstGeom prst="rect">
            <a:avLst/>
          </a:prstGeom>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62" name="Text Placeholder 82">
            <a:extLst>
              <a:ext uri="{FF2B5EF4-FFF2-40B4-BE49-F238E27FC236}">
                <a16:creationId xmlns:a16="http://schemas.microsoft.com/office/drawing/2014/main" id="{4C6E29D0-1706-C830-4C9E-9001FECC43CB}"/>
              </a:ext>
            </a:extLst>
          </p:cNvPr>
          <p:cNvSpPr txBox="1">
            <a:spLocks/>
          </p:cNvSpPr>
          <p:nvPr/>
        </p:nvSpPr>
        <p:spPr>
          <a:xfrm>
            <a:off x="2822591"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იანვარი</a:t>
            </a:r>
            <a:endParaRPr lang="en-GB" dirty="0">
              <a:latin typeface="Arial" panose="020B0604020202020204" pitchFamily="34" charset="0"/>
              <a:cs typeface="Arial" panose="020B0604020202020204" pitchFamily="34" charset="0"/>
            </a:endParaRPr>
          </a:p>
        </p:txBody>
      </p:sp>
      <p:sp>
        <p:nvSpPr>
          <p:cNvPr id="65" name="Text Placeholder 82">
            <a:extLst>
              <a:ext uri="{FF2B5EF4-FFF2-40B4-BE49-F238E27FC236}">
                <a16:creationId xmlns:a16="http://schemas.microsoft.com/office/drawing/2014/main" id="{13BD0EAE-07C0-A5E4-FAB4-9044DDAACCAB}"/>
              </a:ext>
            </a:extLst>
          </p:cNvPr>
          <p:cNvSpPr txBox="1">
            <a:spLocks/>
          </p:cNvSpPr>
          <p:nvPr/>
        </p:nvSpPr>
        <p:spPr>
          <a:xfrm>
            <a:off x="5657692" y="5371186"/>
            <a:ext cx="998874" cy="324725"/>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სექტემბერი</a:t>
            </a:r>
            <a:r>
              <a:rPr lang="en-GB" dirty="0">
                <a:latin typeface="Arial" panose="020B0604020202020204" pitchFamily="34" charset="0"/>
                <a:cs typeface="Arial" panose="020B0604020202020204" pitchFamily="34" charset="0"/>
              </a:rPr>
              <a:t> </a:t>
            </a:r>
          </a:p>
        </p:txBody>
      </p:sp>
      <p:sp>
        <p:nvSpPr>
          <p:cNvPr id="67" name="Text Placeholder 82">
            <a:extLst>
              <a:ext uri="{FF2B5EF4-FFF2-40B4-BE49-F238E27FC236}">
                <a16:creationId xmlns:a16="http://schemas.microsoft.com/office/drawing/2014/main" id="{E88CA842-9BFB-6A2E-756C-F9BB507D5BD6}"/>
              </a:ext>
            </a:extLst>
          </p:cNvPr>
          <p:cNvSpPr txBox="1">
            <a:spLocks/>
          </p:cNvSpPr>
          <p:nvPr/>
        </p:nvSpPr>
        <p:spPr>
          <a:xfrm>
            <a:off x="7182664"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მარტი</a:t>
            </a:r>
            <a:endParaRPr lang="en-GB" dirty="0">
              <a:latin typeface="Arial" panose="020B0604020202020204" pitchFamily="34" charset="0"/>
              <a:cs typeface="Arial" panose="020B0604020202020204" pitchFamily="34" charset="0"/>
            </a:endParaRPr>
          </a:p>
        </p:txBody>
      </p:sp>
      <p:sp>
        <p:nvSpPr>
          <p:cNvPr id="69" name="Text Placeholder 82">
            <a:extLst>
              <a:ext uri="{FF2B5EF4-FFF2-40B4-BE49-F238E27FC236}">
                <a16:creationId xmlns:a16="http://schemas.microsoft.com/office/drawing/2014/main" id="{4351BA69-4312-A35B-B147-787DABB3F324}"/>
              </a:ext>
            </a:extLst>
          </p:cNvPr>
          <p:cNvSpPr txBox="1">
            <a:spLocks/>
          </p:cNvSpPr>
          <p:nvPr/>
        </p:nvSpPr>
        <p:spPr>
          <a:xfrm>
            <a:off x="8521225" y="5371187"/>
            <a:ext cx="665162"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მარტი</a:t>
            </a:r>
            <a:endParaRPr lang="en-GB" dirty="0">
              <a:latin typeface="Arial" panose="020B0604020202020204" pitchFamily="34" charset="0"/>
              <a:cs typeface="Arial" panose="020B0604020202020204" pitchFamily="34" charset="0"/>
            </a:endParaRPr>
          </a:p>
        </p:txBody>
      </p:sp>
      <p:sp>
        <p:nvSpPr>
          <p:cNvPr id="70" name="Text Placeholder 82">
            <a:extLst>
              <a:ext uri="{FF2B5EF4-FFF2-40B4-BE49-F238E27FC236}">
                <a16:creationId xmlns:a16="http://schemas.microsoft.com/office/drawing/2014/main" id="{7E0E35E8-DA61-C163-DE42-EA6B338D8366}"/>
              </a:ext>
            </a:extLst>
          </p:cNvPr>
          <p:cNvSpPr txBox="1">
            <a:spLocks/>
          </p:cNvSpPr>
          <p:nvPr/>
        </p:nvSpPr>
        <p:spPr>
          <a:xfrm>
            <a:off x="9513383" y="5371187"/>
            <a:ext cx="836335" cy="268288"/>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ივლისი</a:t>
            </a:r>
            <a:endParaRPr lang="en-GB" dirty="0">
              <a:latin typeface="Arial" panose="020B0604020202020204" pitchFamily="34" charset="0"/>
              <a:cs typeface="Arial" panose="020B0604020202020204" pitchFamily="34" charset="0"/>
            </a:endParaRPr>
          </a:p>
        </p:txBody>
      </p:sp>
      <p:sp>
        <p:nvSpPr>
          <p:cNvPr id="71" name="Text Placeholder 82">
            <a:extLst>
              <a:ext uri="{FF2B5EF4-FFF2-40B4-BE49-F238E27FC236}">
                <a16:creationId xmlns:a16="http://schemas.microsoft.com/office/drawing/2014/main" id="{5B5F993F-BE7F-FE7C-5D86-49B440E2D93F}"/>
              </a:ext>
            </a:extLst>
          </p:cNvPr>
          <p:cNvSpPr txBox="1">
            <a:spLocks/>
          </p:cNvSpPr>
          <p:nvPr/>
        </p:nvSpPr>
        <p:spPr>
          <a:xfrm>
            <a:off x="982428" y="5841814"/>
            <a:ext cx="934862" cy="281936"/>
          </a:xfrm>
          <a:prstGeom prst="rect">
            <a:avLst/>
          </a:prstGeom>
          <a:solidFill>
            <a:schemeClr val="bg1"/>
          </a:solidFill>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400" dirty="0">
                <a:solidFill>
                  <a:schemeClr val="accent2"/>
                </a:solidFill>
                <a:latin typeface="Arial" panose="020B0604020202020204" pitchFamily="34" charset="0"/>
                <a:cs typeface="Arial" panose="020B0604020202020204" pitchFamily="34" charset="0"/>
              </a:rPr>
              <a:t>დასაწყისი</a:t>
            </a:r>
            <a:endParaRPr lang="en-GB" sz="1400" dirty="0">
              <a:solidFill>
                <a:schemeClr val="accent2"/>
              </a:solidFill>
              <a:latin typeface="Arial" panose="020B0604020202020204" pitchFamily="34" charset="0"/>
              <a:cs typeface="Arial" panose="020B0604020202020204" pitchFamily="34" charset="0"/>
            </a:endParaRPr>
          </a:p>
        </p:txBody>
      </p:sp>
      <p:sp>
        <p:nvSpPr>
          <p:cNvPr id="76" name="Text Placeholder 10">
            <a:extLst>
              <a:ext uri="{FF2B5EF4-FFF2-40B4-BE49-F238E27FC236}">
                <a16:creationId xmlns:a16="http://schemas.microsoft.com/office/drawing/2014/main" id="{08BDB1F3-1C45-BE42-6BD6-6099C4859E08}"/>
              </a:ext>
            </a:extLst>
          </p:cNvPr>
          <p:cNvSpPr txBox="1">
            <a:spLocks/>
          </p:cNvSpPr>
          <p:nvPr/>
        </p:nvSpPr>
        <p:spPr>
          <a:xfrm>
            <a:off x="2374718" y="2269150"/>
            <a:ext cx="1666794" cy="1050867"/>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b="1" dirty="0">
                <a:solidFill>
                  <a:srgbClr val="5F6062"/>
                </a:solidFill>
                <a:latin typeface="Arial" panose="020B0604020202020204" pitchFamily="34" charset="0"/>
                <a:cs typeface="Arial" panose="020B0604020202020204" pitchFamily="34" charset="0"/>
              </a:rPr>
              <a:t>ინფორმაციის მოთხოვნის გამოქვეყნება</a:t>
            </a:r>
            <a:endParaRPr lang="en-GB" b="1" dirty="0">
              <a:solidFill>
                <a:srgbClr val="5F6062"/>
              </a:solidFill>
              <a:latin typeface="Arial" panose="020B0604020202020204" pitchFamily="34" charset="0"/>
              <a:cs typeface="Arial" panose="020B0604020202020204" pitchFamily="34" charset="0"/>
            </a:endParaRPr>
          </a:p>
        </p:txBody>
      </p:sp>
      <p:sp>
        <p:nvSpPr>
          <p:cNvPr id="77" name="Text Placeholder 10">
            <a:extLst>
              <a:ext uri="{FF2B5EF4-FFF2-40B4-BE49-F238E27FC236}">
                <a16:creationId xmlns:a16="http://schemas.microsoft.com/office/drawing/2014/main" id="{49739E83-E222-60F5-2F5C-7F7A59A11D56}"/>
              </a:ext>
            </a:extLst>
          </p:cNvPr>
          <p:cNvSpPr txBox="1">
            <a:spLocks/>
          </p:cNvSpPr>
          <p:nvPr/>
        </p:nvSpPr>
        <p:spPr>
          <a:xfrm>
            <a:off x="5291586" y="2269150"/>
            <a:ext cx="1666794" cy="1050867"/>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ka-GE" b="1" dirty="0">
                <a:solidFill>
                  <a:srgbClr val="5F6062"/>
                </a:solidFill>
                <a:latin typeface="Arial" panose="020B0604020202020204" pitchFamily="34" charset="0"/>
                <a:cs typeface="Arial" panose="020B0604020202020204" pitchFamily="34" charset="0"/>
              </a:rPr>
              <a:t>განსახილველი პროექტის გამოქვეყნება</a:t>
            </a:r>
            <a:endParaRPr lang="en-GB" b="1" dirty="0">
              <a:solidFill>
                <a:srgbClr val="5F6062"/>
              </a:solidFill>
              <a:latin typeface="Arial" panose="020B0604020202020204" pitchFamily="34" charset="0"/>
              <a:cs typeface="Arial" panose="020B0604020202020204" pitchFamily="34" charset="0"/>
            </a:endParaRPr>
          </a:p>
          <a:p>
            <a:endParaRPr lang="en-GB" sz="1200" dirty="0">
              <a:solidFill>
                <a:srgbClr val="5F6062"/>
              </a:solidFill>
              <a:latin typeface="Arial" panose="020B0604020202020204" pitchFamily="34" charset="0"/>
              <a:cs typeface="Arial" panose="020B0604020202020204" pitchFamily="34" charset="0"/>
            </a:endParaRPr>
          </a:p>
        </p:txBody>
      </p:sp>
      <p:sp>
        <p:nvSpPr>
          <p:cNvPr id="78" name="Text Placeholder 10">
            <a:extLst>
              <a:ext uri="{FF2B5EF4-FFF2-40B4-BE49-F238E27FC236}">
                <a16:creationId xmlns:a16="http://schemas.microsoft.com/office/drawing/2014/main" id="{925A2E70-3DA4-6AF5-9C40-B8D52814266E}"/>
              </a:ext>
            </a:extLst>
          </p:cNvPr>
          <p:cNvSpPr txBox="1">
            <a:spLocks/>
          </p:cNvSpPr>
          <p:nvPr/>
        </p:nvSpPr>
        <p:spPr>
          <a:xfrm>
            <a:off x="8028780" y="2269150"/>
            <a:ext cx="1666794" cy="1052973"/>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ka-GE" b="1" dirty="0">
                <a:solidFill>
                  <a:srgbClr val="5F6062"/>
                </a:solidFill>
                <a:latin typeface="Arial" panose="020B0604020202020204" pitchFamily="34" charset="0"/>
                <a:cs typeface="Arial" panose="020B0604020202020204" pitchFamily="34" charset="0"/>
              </a:rPr>
              <a:t>განსახილველი პროექტის დანართის გამოქვეყნება</a:t>
            </a:r>
            <a:endParaRPr lang="en-GB" b="1" dirty="0">
              <a:solidFill>
                <a:srgbClr val="5F6062"/>
              </a:solidFill>
              <a:latin typeface="Arial" panose="020B0604020202020204" pitchFamily="34" charset="0"/>
              <a:cs typeface="Arial" panose="020B0604020202020204" pitchFamily="34" charset="0"/>
            </a:endParaRPr>
          </a:p>
        </p:txBody>
      </p:sp>
      <p:sp>
        <p:nvSpPr>
          <p:cNvPr id="79" name="Text Placeholder 10">
            <a:extLst>
              <a:ext uri="{FF2B5EF4-FFF2-40B4-BE49-F238E27FC236}">
                <a16:creationId xmlns:a16="http://schemas.microsoft.com/office/drawing/2014/main" id="{3D282943-977C-E8F9-488B-F67629632560}"/>
              </a:ext>
            </a:extLst>
          </p:cNvPr>
          <p:cNvSpPr txBox="1">
            <a:spLocks/>
          </p:cNvSpPr>
          <p:nvPr/>
        </p:nvSpPr>
        <p:spPr>
          <a:xfrm>
            <a:off x="10197298" y="2274268"/>
            <a:ext cx="1666794" cy="1040630"/>
          </a:xfrm>
          <a:prstGeom prst="rect">
            <a:avLst/>
          </a:prstGeom>
          <a:solidFill>
            <a:schemeClr val="accent6"/>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113" algn="ctr">
              <a:buNone/>
            </a:pPr>
            <a:r>
              <a:rPr lang="ka-GE" b="1" dirty="0">
                <a:solidFill>
                  <a:srgbClr val="5F6062"/>
                </a:solidFill>
                <a:latin typeface="Arial" panose="020B0604020202020204" pitchFamily="34" charset="0"/>
                <a:cs typeface="Arial" panose="020B0604020202020204" pitchFamily="34" charset="0"/>
              </a:rPr>
              <a:t>სტანდარტის მესამე რედაქციის გამოცემა</a:t>
            </a:r>
            <a:endParaRPr lang="en-GB" b="1" dirty="0">
              <a:solidFill>
                <a:srgbClr val="5F6062"/>
              </a:solidFill>
              <a:latin typeface="Arial" panose="020B0604020202020204" pitchFamily="34" charset="0"/>
              <a:cs typeface="Arial" panose="020B0604020202020204" pitchFamily="34" charset="0"/>
            </a:endParaRPr>
          </a:p>
        </p:txBody>
      </p:sp>
      <p:sp>
        <p:nvSpPr>
          <p:cNvPr id="80" name="Text Placeholder 10">
            <a:extLst>
              <a:ext uri="{FF2B5EF4-FFF2-40B4-BE49-F238E27FC236}">
                <a16:creationId xmlns:a16="http://schemas.microsoft.com/office/drawing/2014/main" id="{75A165DC-A357-060C-F9CF-1C048FD11535}"/>
              </a:ext>
            </a:extLst>
          </p:cNvPr>
          <p:cNvSpPr txBox="1">
            <a:spLocks/>
          </p:cNvSpPr>
          <p:nvPr/>
        </p:nvSpPr>
        <p:spPr>
          <a:xfrm>
            <a:off x="3901798" y="3411344"/>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ka-GE" b="1" dirty="0">
                <a:solidFill>
                  <a:srgbClr val="5F6062"/>
                </a:solidFill>
                <a:latin typeface="Arial" panose="020B0604020202020204" pitchFamily="34" charset="0"/>
                <a:cs typeface="Arial" panose="020B0604020202020204" pitchFamily="34" charset="0"/>
              </a:rPr>
              <a:t>კომენტარების მიწოდების პერიოდის დასასრული</a:t>
            </a:r>
            <a:endParaRPr lang="en-GB" b="1" dirty="0">
              <a:solidFill>
                <a:srgbClr val="5F6062"/>
              </a:solidFill>
              <a:latin typeface="Arial" panose="020B0604020202020204" pitchFamily="34" charset="0"/>
              <a:cs typeface="Arial" panose="020B0604020202020204" pitchFamily="34" charset="0"/>
            </a:endParaRPr>
          </a:p>
        </p:txBody>
      </p:sp>
      <p:sp>
        <p:nvSpPr>
          <p:cNvPr id="81" name="Text Placeholder 10">
            <a:extLst>
              <a:ext uri="{FF2B5EF4-FFF2-40B4-BE49-F238E27FC236}">
                <a16:creationId xmlns:a16="http://schemas.microsoft.com/office/drawing/2014/main" id="{1B7B860C-D63E-E1A4-D774-369B7DE0A9FF}"/>
              </a:ext>
            </a:extLst>
          </p:cNvPr>
          <p:cNvSpPr txBox="1">
            <a:spLocks/>
          </p:cNvSpPr>
          <p:nvPr/>
        </p:nvSpPr>
        <p:spPr>
          <a:xfrm>
            <a:off x="6648818" y="3411344"/>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ka-GE" b="1" dirty="0">
                <a:solidFill>
                  <a:srgbClr val="5F6062"/>
                </a:solidFill>
                <a:latin typeface="Arial" panose="020B0604020202020204" pitchFamily="34" charset="0"/>
                <a:cs typeface="Arial" panose="020B0604020202020204" pitchFamily="34" charset="0"/>
              </a:rPr>
              <a:t>კომენტარების მიწოდების პერიოდის დასასრული</a:t>
            </a:r>
            <a:endParaRPr lang="en-GB" b="1" dirty="0">
              <a:solidFill>
                <a:srgbClr val="5F6062"/>
              </a:solidFill>
              <a:latin typeface="Arial" panose="020B0604020202020204" pitchFamily="34" charset="0"/>
              <a:cs typeface="Arial" panose="020B0604020202020204" pitchFamily="34" charset="0"/>
            </a:endParaRPr>
          </a:p>
        </p:txBody>
      </p:sp>
      <p:sp>
        <p:nvSpPr>
          <p:cNvPr id="85" name="Text Placeholder 82">
            <a:extLst>
              <a:ext uri="{FF2B5EF4-FFF2-40B4-BE49-F238E27FC236}">
                <a16:creationId xmlns:a16="http://schemas.microsoft.com/office/drawing/2014/main" id="{465E0A0A-5751-9457-2590-5D33EDD67CA7}"/>
              </a:ext>
            </a:extLst>
          </p:cNvPr>
          <p:cNvSpPr txBox="1">
            <a:spLocks/>
          </p:cNvSpPr>
          <p:nvPr/>
        </p:nvSpPr>
        <p:spPr>
          <a:xfrm>
            <a:off x="10646366" y="5869117"/>
            <a:ext cx="1174157" cy="268288"/>
          </a:xfrm>
          <a:prstGeom prst="rect">
            <a:avLst/>
          </a:prstGeom>
          <a:solidFill>
            <a:schemeClr val="bg1"/>
          </a:solidFill>
        </p:spPr>
        <p:txBody>
          <a:bodyPr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sz="1600" dirty="0">
                <a:solidFill>
                  <a:schemeClr val="accent2"/>
                </a:solidFill>
                <a:latin typeface="Arial" panose="020B0604020202020204" pitchFamily="34" charset="0"/>
                <a:cs typeface="Arial" panose="020B0604020202020204" pitchFamily="34" charset="0"/>
              </a:rPr>
              <a:t>დასასრული</a:t>
            </a:r>
            <a:endParaRPr lang="en-GB" sz="1600" dirty="0">
              <a:solidFill>
                <a:schemeClr val="accent2"/>
              </a:solidFill>
              <a:latin typeface="Arial" panose="020B0604020202020204" pitchFamily="34" charset="0"/>
              <a:cs typeface="Arial" panose="020B0604020202020204" pitchFamily="34" charset="0"/>
            </a:endParaRPr>
          </a:p>
        </p:txBody>
      </p:sp>
      <p:grpSp>
        <p:nvGrpSpPr>
          <p:cNvPr id="86" name="Group 85">
            <a:extLst>
              <a:ext uri="{FF2B5EF4-FFF2-40B4-BE49-F238E27FC236}">
                <a16:creationId xmlns:a16="http://schemas.microsoft.com/office/drawing/2014/main" id="{11FDF766-6160-6994-9D26-517F1A74958C}"/>
              </a:ext>
            </a:extLst>
          </p:cNvPr>
          <p:cNvGrpSpPr/>
          <p:nvPr/>
        </p:nvGrpSpPr>
        <p:grpSpPr>
          <a:xfrm>
            <a:off x="9808868" y="3925073"/>
            <a:ext cx="266957" cy="1464928"/>
            <a:chOff x="1973856" y="4439619"/>
            <a:chExt cx="128016" cy="502920"/>
          </a:xfrm>
        </p:grpSpPr>
        <p:cxnSp>
          <p:nvCxnSpPr>
            <p:cNvPr id="87" name="Straight Connector 86">
              <a:extLst>
                <a:ext uri="{FF2B5EF4-FFF2-40B4-BE49-F238E27FC236}">
                  <a16:creationId xmlns:a16="http://schemas.microsoft.com/office/drawing/2014/main" id="{6952001B-F432-BCE4-E6F9-8474F7AD31C2}"/>
                </a:ext>
              </a:extLst>
            </p:cNvPr>
            <p:cNvCxnSpPr>
              <a:cxnSpLocks/>
            </p:cNvCxnSpPr>
            <p:nvPr userDrawn="1"/>
          </p:nvCxnSpPr>
          <p:spPr>
            <a:xfrm rot="16200000">
              <a:off x="1818408" y="4659075"/>
              <a:ext cx="43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D1F3761-C831-64A6-6E0C-1963838128A9}"/>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
        <p:nvSpPr>
          <p:cNvPr id="89" name="Text Placeholder 12">
            <a:extLst>
              <a:ext uri="{FF2B5EF4-FFF2-40B4-BE49-F238E27FC236}">
                <a16:creationId xmlns:a16="http://schemas.microsoft.com/office/drawing/2014/main" id="{A0716C5A-7C3E-6F21-033C-A07E9CB61764}"/>
              </a:ext>
            </a:extLst>
          </p:cNvPr>
          <p:cNvSpPr txBox="1">
            <a:spLocks/>
          </p:cNvSpPr>
          <p:nvPr/>
        </p:nvSpPr>
        <p:spPr>
          <a:xfrm>
            <a:off x="9531880" y="4162376"/>
            <a:ext cx="756257" cy="576072"/>
          </a:xfrm>
          <a:prstGeom prst="rect">
            <a:avLst/>
          </a:prstGeom>
          <a:solidFill>
            <a:srgbClr val="072171"/>
          </a:solidFill>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2024</a:t>
            </a:r>
          </a:p>
        </p:txBody>
      </p:sp>
      <p:sp>
        <p:nvSpPr>
          <p:cNvPr id="90" name="Text Placeholder 10">
            <a:extLst>
              <a:ext uri="{FF2B5EF4-FFF2-40B4-BE49-F238E27FC236}">
                <a16:creationId xmlns:a16="http://schemas.microsoft.com/office/drawing/2014/main" id="{14B1604B-1266-CC0A-51C7-D39B49840161}"/>
              </a:ext>
            </a:extLst>
          </p:cNvPr>
          <p:cNvSpPr txBox="1">
            <a:spLocks/>
          </p:cNvSpPr>
          <p:nvPr/>
        </p:nvSpPr>
        <p:spPr>
          <a:xfrm>
            <a:off x="9076611" y="3394586"/>
            <a:ext cx="1666794" cy="576068"/>
          </a:xfrm>
          <a:prstGeom prst="rect">
            <a:avLst/>
          </a:prstGeom>
          <a:solidFill>
            <a:srgbClr val="DFDFDF"/>
          </a:solidFill>
        </p:spPr>
        <p:txBody>
          <a:bodyPr lIns="90000" tIns="90000" rIns="90000" bIns="9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31763" algn="ctr">
              <a:buNone/>
            </a:pPr>
            <a:r>
              <a:rPr lang="ka-GE" b="1" dirty="0">
                <a:solidFill>
                  <a:srgbClr val="5F6062"/>
                </a:solidFill>
                <a:latin typeface="Arial" panose="020B0604020202020204" pitchFamily="34" charset="0"/>
                <a:cs typeface="Arial" panose="020B0604020202020204" pitchFamily="34" charset="0"/>
              </a:rPr>
              <a:t>კომენტარების მიწოდების პერიოდის დასასრული</a:t>
            </a:r>
            <a:endParaRPr lang="en-GB" b="1" dirty="0">
              <a:solidFill>
                <a:srgbClr val="5F6062"/>
              </a:solidFill>
              <a:latin typeface="Arial" panose="020B0604020202020204" pitchFamily="34" charset="0"/>
              <a:cs typeface="Arial" panose="020B0604020202020204" pitchFamily="34" charset="0"/>
            </a:endParaRPr>
          </a:p>
        </p:txBody>
      </p:sp>
      <p:sp>
        <p:nvSpPr>
          <p:cNvPr id="91" name="Text Placeholder 82">
            <a:extLst>
              <a:ext uri="{FF2B5EF4-FFF2-40B4-BE49-F238E27FC236}">
                <a16:creationId xmlns:a16="http://schemas.microsoft.com/office/drawing/2014/main" id="{C70A0CDA-6D5B-01FD-F4BC-B2A70AF46CD8}"/>
              </a:ext>
            </a:extLst>
          </p:cNvPr>
          <p:cNvSpPr txBox="1">
            <a:spLocks/>
          </p:cNvSpPr>
          <p:nvPr/>
        </p:nvSpPr>
        <p:spPr>
          <a:xfrm>
            <a:off x="10646367" y="5388481"/>
            <a:ext cx="1044188" cy="231476"/>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თებერვალი</a:t>
            </a:r>
            <a:endParaRPr lang="en-GB" dirty="0">
              <a:latin typeface="Arial" panose="020B0604020202020204" pitchFamily="34" charset="0"/>
              <a:cs typeface="Arial" panose="020B0604020202020204" pitchFamily="34" charset="0"/>
            </a:endParaRPr>
          </a:p>
        </p:txBody>
      </p:sp>
      <p:sp>
        <p:nvSpPr>
          <p:cNvPr id="92" name="Text Placeholder 82">
            <a:extLst>
              <a:ext uri="{FF2B5EF4-FFF2-40B4-BE49-F238E27FC236}">
                <a16:creationId xmlns:a16="http://schemas.microsoft.com/office/drawing/2014/main" id="{1EE5FE90-2F87-4F6B-CA2C-AAABBCA31B65}"/>
              </a:ext>
            </a:extLst>
          </p:cNvPr>
          <p:cNvSpPr txBox="1">
            <a:spLocks/>
          </p:cNvSpPr>
          <p:nvPr/>
        </p:nvSpPr>
        <p:spPr>
          <a:xfrm>
            <a:off x="4227021" y="5371187"/>
            <a:ext cx="982836" cy="303334"/>
          </a:xfrm>
          <a:prstGeom prst="rect">
            <a:avLst/>
          </a:prstGeom>
        </p:spPr>
        <p:txBody>
          <a:bodyPr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latin typeface="Arial" panose="020B0604020202020204" pitchFamily="34" charset="0"/>
                <a:cs typeface="Arial" panose="020B0604020202020204" pitchFamily="34" charset="0"/>
              </a:rPr>
              <a:t>ოქტომბერი</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949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F3ACC-EDC0-F918-0454-4096D8E7DAFE}"/>
              </a:ext>
            </a:extLst>
          </p:cNvPr>
          <p:cNvSpPr>
            <a:spLocks noGrp="1"/>
          </p:cNvSpPr>
          <p:nvPr>
            <p:ph type="body" sz="quarter" idx="15"/>
          </p:nvPr>
        </p:nvSpPr>
        <p:spPr>
          <a:xfrm>
            <a:off x="1031531" y="1347320"/>
            <a:ext cx="10482043" cy="563122"/>
          </a:xfrm>
        </p:spPr>
        <p:txBody>
          <a:bodyPr/>
          <a:lstStyle/>
          <a:p>
            <a:r>
              <a:rPr lang="ka-GE" sz="3000" dirty="0"/>
              <a:t>მეორე ყოვლისმომცველი მიმოხილვის მასშტაბი</a:t>
            </a:r>
            <a:endParaRPr lang="en-US" sz="3000" dirty="0"/>
          </a:p>
        </p:txBody>
      </p:sp>
      <p:graphicFrame>
        <p:nvGraphicFramePr>
          <p:cNvPr id="4" name="Table 6">
            <a:extLst>
              <a:ext uri="{FF2B5EF4-FFF2-40B4-BE49-F238E27FC236}">
                <a16:creationId xmlns:a16="http://schemas.microsoft.com/office/drawing/2014/main" id="{1F5A94E9-B6DA-4593-C936-549503A5E85E}"/>
              </a:ext>
            </a:extLst>
          </p:cNvPr>
          <p:cNvGraphicFramePr>
            <a:graphicFrameLocks noGrp="1"/>
          </p:cNvGraphicFramePr>
          <p:nvPr>
            <p:extLst>
              <p:ext uri="{D42A27DB-BD31-4B8C-83A1-F6EECF244321}">
                <p14:modId xmlns:p14="http://schemas.microsoft.com/office/powerpoint/2010/main" val="76709903"/>
              </p:ext>
            </p:extLst>
          </p:nvPr>
        </p:nvGraphicFramePr>
        <p:xfrm>
          <a:off x="1163969" y="1949221"/>
          <a:ext cx="10794667" cy="1783682"/>
        </p:xfrm>
        <a:graphic>
          <a:graphicData uri="http://schemas.openxmlformats.org/drawingml/2006/table">
            <a:tbl>
              <a:tblPr firstRow="1" bandRow="1">
                <a:tableStyleId>{5940675A-B579-460E-94D1-54222C63F5DA}</a:tableStyleId>
              </a:tblPr>
              <a:tblGrid>
                <a:gridCol w="1460168">
                  <a:extLst>
                    <a:ext uri="{9D8B030D-6E8A-4147-A177-3AD203B41FA5}">
                      <a16:colId xmlns:a16="http://schemas.microsoft.com/office/drawing/2014/main" val="583070366"/>
                    </a:ext>
                  </a:extLst>
                </a:gridCol>
                <a:gridCol w="9334499">
                  <a:extLst>
                    <a:ext uri="{9D8B030D-6E8A-4147-A177-3AD203B41FA5}">
                      <a16:colId xmlns:a16="http://schemas.microsoft.com/office/drawing/2014/main" val="1839441850"/>
                    </a:ext>
                  </a:extLst>
                </a:gridCol>
              </a:tblGrid>
              <a:tr h="1143602">
                <a:tc rowSpan="2">
                  <a:txBody>
                    <a:bodyPr/>
                    <a:lstStyle/>
                    <a:p>
                      <a:pPr algn="ctr"/>
                      <a:r>
                        <a:rPr lang="ka-GE" b="1" dirty="0">
                          <a:solidFill>
                            <a:schemeClr val="bg1"/>
                          </a:solidFill>
                          <a:latin typeface="Arial" panose="020B0604020202020204" pitchFamily="34" charset="0"/>
                          <a:cs typeface="Arial" panose="020B0604020202020204" pitchFamily="34" charset="0"/>
                        </a:rPr>
                        <a:t>მასშტაბი</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57200" marR="0" lvl="1" indent="0" algn="l" defTabSz="914400" rtl="0" eaLnBrk="1" fontAlgn="base" latinLnBrk="0" hangingPunct="1">
                        <a:lnSpc>
                          <a:spcPct val="100000"/>
                        </a:lnSpc>
                        <a:spcBef>
                          <a:spcPts val="600"/>
                        </a:spcBef>
                        <a:spcAft>
                          <a:spcPts val="600"/>
                        </a:spcAft>
                        <a:buClr>
                          <a:srgbClr val="5F6062"/>
                        </a:buClr>
                        <a:buSzTx/>
                        <a:buFont typeface="Arial" panose="020B0604020202020204" pitchFamily="34" charset="0"/>
                        <a:buNone/>
                        <a:tabLst/>
                        <a:defRPr/>
                      </a:pPr>
                      <a:r>
                        <a:rPr kumimoji="0" lang="ka-GE"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მოთხოვნები ფასს აღრიცხვის სრულ სტანდარტებში, რომლებიც გამოიცა:</a:t>
                      </a:r>
                      <a:endParaRPr kumimoji="0" lang="en-GB"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endParaRPr>
                    </a:p>
                    <a:p>
                      <a:pPr marL="285750" indent="-285750">
                        <a:buFont typeface="Arial" panose="020B0604020202020204" pitchFamily="34" charset="0"/>
                        <a:buChar char="•"/>
                      </a:pPr>
                      <a:endParaRPr lang="en-US" sz="1400" dirty="0">
                        <a:effectLst/>
                      </a:endParaRPr>
                    </a:p>
                    <a:p>
                      <a:pPr marL="742950" lvl="1" indent="-285750">
                        <a:buFont typeface="Arial" panose="020B0604020202020204" pitchFamily="34" charset="0"/>
                        <a:buChar char="•"/>
                      </a:pPr>
                      <a:r>
                        <a:rPr lang="ka-GE" sz="1400" kern="1200" dirty="0">
                          <a:solidFill>
                            <a:schemeClr val="tx1"/>
                          </a:solidFill>
                          <a:effectLst/>
                          <a:latin typeface="+mn-lt"/>
                          <a:ea typeface="+mn-ea"/>
                          <a:cs typeface="+mn-cs"/>
                        </a:rPr>
                        <a:t>პირველი განხილვის შემდეგ, რომელიც ძალაში შევიდა 2019 წლის 1 იანვარს ან მანამდე; და</a:t>
                      </a:r>
                      <a:endParaRPr lang="en-US" sz="1400" kern="1200" dirty="0">
                        <a:solidFill>
                          <a:schemeClr val="tx1"/>
                        </a:solidFill>
                        <a:effectLst/>
                        <a:latin typeface="+mn-lt"/>
                        <a:ea typeface="+mn-ea"/>
                        <a:cs typeface="+mn-cs"/>
                      </a:endParaRPr>
                    </a:p>
                    <a:p>
                      <a:pPr marL="742950" lvl="1" indent="-285750">
                        <a:buFont typeface="Arial" panose="020B0604020202020204" pitchFamily="34" charset="0"/>
                        <a:buChar char="•"/>
                      </a:pPr>
                      <a:r>
                        <a:rPr lang="ka-GE" sz="1400" kern="1200" dirty="0">
                          <a:solidFill>
                            <a:schemeClr val="tx1"/>
                          </a:solidFill>
                          <a:effectLst/>
                          <a:latin typeface="+mn-lt"/>
                          <a:ea typeface="+mn-ea"/>
                          <a:cs typeface="+mn-cs"/>
                        </a:rPr>
                        <a:t>პირველ განხილვამდე, რამაც არ გამოიწვია სტანდარტის ცვლილება 2015 წელს</a:t>
                      </a:r>
                      <a:endParaRPr lang="en-US" sz="14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595682"/>
                  </a:ext>
                </a:extLst>
              </a:tr>
              <a:tr h="505060">
                <a:tc vMerge="1">
                  <a:txBody>
                    <a:bodyPr/>
                    <a:lstStyle/>
                    <a:p>
                      <a:endParaRPr lang="en-GB"/>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სხვა თემები, რომლებიც მოექცა </a:t>
                      </a:r>
                      <a:r>
                        <a:rPr kumimoji="0" lang="ka-GE" sz="1800" b="0" i="0" u="none" strike="noStrike" kern="1200" cap="none" spc="0" normalizeH="0" baseline="0" noProof="0" dirty="0" err="1">
                          <a:ln>
                            <a:noFill/>
                          </a:ln>
                          <a:solidFill>
                            <a:srgbClr val="5F6062"/>
                          </a:solidFill>
                          <a:effectLst/>
                          <a:uLnTx/>
                          <a:uFillTx/>
                          <a:latin typeface="Arial" panose="020B0604020202020204" pitchFamily="34" charset="0"/>
                          <a:cs typeface="Arial" panose="020B0604020202020204" pitchFamily="34" charset="0"/>
                          <a:sym typeface="Arial" charset="0"/>
                        </a:rPr>
                        <a:t>ბასსს</a:t>
                      </a:r>
                      <a:r>
                        <a:rPr kumimoji="0" lang="ka-GE" sz="1800" b="0" i="0" u="none" strike="noStrike" kern="1200" cap="none" spc="0" normalizeH="0" baseline="0" noProof="0" dirty="0">
                          <a:ln>
                            <a:noFill/>
                          </a:ln>
                          <a:solidFill>
                            <a:srgbClr val="5F6062"/>
                          </a:solidFill>
                          <a:effectLst/>
                          <a:uLnTx/>
                          <a:uFillTx/>
                          <a:latin typeface="Arial" panose="020B0604020202020204" pitchFamily="34" charset="0"/>
                          <a:cs typeface="Arial" panose="020B0604020202020204" pitchFamily="34" charset="0"/>
                          <a:sym typeface="Arial" charset="0"/>
                        </a:rPr>
                        <a:t>-ის ყურადღების ქვეშ სტანდარტთან დაკავშირებით</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2685918"/>
                  </a:ext>
                </a:extLst>
              </a:tr>
            </a:tbl>
          </a:graphicData>
        </a:graphic>
      </p:graphicFrame>
      <p:sp>
        <p:nvSpPr>
          <p:cNvPr id="5" name="Oval 4">
            <a:extLst>
              <a:ext uri="{FF2B5EF4-FFF2-40B4-BE49-F238E27FC236}">
                <a16:creationId xmlns:a16="http://schemas.microsoft.com/office/drawing/2014/main" id="{F1156366-0BF2-933F-48D6-F2B9A6C835C8}"/>
              </a:ext>
            </a:extLst>
          </p:cNvPr>
          <p:cNvSpPr>
            <a:spLocks noChangeAspect="1"/>
          </p:cNvSpPr>
          <p:nvPr/>
        </p:nvSpPr>
        <p:spPr bwMode="auto">
          <a:xfrm>
            <a:off x="2740670" y="3273421"/>
            <a:ext cx="295098" cy="29509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B</a:t>
            </a:r>
          </a:p>
        </p:txBody>
      </p:sp>
      <p:sp>
        <p:nvSpPr>
          <p:cNvPr id="6" name="Oval 5">
            <a:extLst>
              <a:ext uri="{FF2B5EF4-FFF2-40B4-BE49-F238E27FC236}">
                <a16:creationId xmlns:a16="http://schemas.microsoft.com/office/drawing/2014/main" id="{17045622-71DD-E648-96DC-592201A1EE7C}"/>
              </a:ext>
            </a:extLst>
          </p:cNvPr>
          <p:cNvSpPr>
            <a:spLocks noChangeAspect="1"/>
          </p:cNvSpPr>
          <p:nvPr/>
        </p:nvSpPr>
        <p:spPr bwMode="auto">
          <a:xfrm>
            <a:off x="2720123" y="2059985"/>
            <a:ext cx="295098" cy="29509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A</a:t>
            </a:r>
          </a:p>
        </p:txBody>
      </p:sp>
      <p:graphicFrame>
        <p:nvGraphicFramePr>
          <p:cNvPr id="20" name="Table 19">
            <a:extLst>
              <a:ext uri="{FF2B5EF4-FFF2-40B4-BE49-F238E27FC236}">
                <a16:creationId xmlns:a16="http://schemas.microsoft.com/office/drawing/2014/main" id="{5E019E56-B7E7-73E4-4D3A-4909823F3061}"/>
              </a:ext>
            </a:extLst>
          </p:cNvPr>
          <p:cNvGraphicFramePr>
            <a:graphicFrameLocks noGrp="1"/>
          </p:cNvGraphicFramePr>
          <p:nvPr>
            <p:extLst>
              <p:ext uri="{D42A27DB-BD31-4B8C-83A1-F6EECF244321}">
                <p14:modId xmlns:p14="http://schemas.microsoft.com/office/powerpoint/2010/main" val="1744569417"/>
              </p:ext>
            </p:extLst>
          </p:nvPr>
        </p:nvGraphicFramePr>
        <p:xfrm>
          <a:off x="1163969" y="3810002"/>
          <a:ext cx="10794667" cy="2884896"/>
        </p:xfrm>
        <a:graphic>
          <a:graphicData uri="http://schemas.openxmlformats.org/drawingml/2006/table">
            <a:tbl>
              <a:tblPr firstRow="1" bandRow="1">
                <a:tableStyleId>{5C22544A-7EE6-4342-B048-85BDC9FD1C3A}</a:tableStyleId>
              </a:tblPr>
              <a:tblGrid>
                <a:gridCol w="1480908">
                  <a:extLst>
                    <a:ext uri="{9D8B030D-6E8A-4147-A177-3AD203B41FA5}">
                      <a16:colId xmlns:a16="http://schemas.microsoft.com/office/drawing/2014/main" val="1732041692"/>
                    </a:ext>
                  </a:extLst>
                </a:gridCol>
                <a:gridCol w="3555898">
                  <a:extLst>
                    <a:ext uri="{9D8B030D-6E8A-4147-A177-3AD203B41FA5}">
                      <a16:colId xmlns:a16="http://schemas.microsoft.com/office/drawing/2014/main" val="460142970"/>
                    </a:ext>
                  </a:extLst>
                </a:gridCol>
                <a:gridCol w="3743325">
                  <a:extLst>
                    <a:ext uri="{9D8B030D-6E8A-4147-A177-3AD203B41FA5}">
                      <a16:colId xmlns:a16="http://schemas.microsoft.com/office/drawing/2014/main" val="475537192"/>
                    </a:ext>
                  </a:extLst>
                </a:gridCol>
                <a:gridCol w="2014536">
                  <a:extLst>
                    <a:ext uri="{9D8B030D-6E8A-4147-A177-3AD203B41FA5}">
                      <a16:colId xmlns:a16="http://schemas.microsoft.com/office/drawing/2014/main" val="3985935648"/>
                    </a:ext>
                  </a:extLst>
                </a:gridCol>
              </a:tblGrid>
              <a:tr h="344005">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400" b="1" dirty="0">
                          <a:solidFill>
                            <a:srgbClr val="FFFFFF"/>
                          </a:solidFill>
                          <a:latin typeface="Arial" panose="020B0604020202020204" pitchFamily="34" charset="0"/>
                          <a:cs typeface="Arial" panose="020B0604020202020204" pitchFamily="34" charset="0"/>
                        </a:rPr>
                        <a:t>შესაბამისობა განსახილველ ფასს აღრიცხვის სტანდარტთან</a:t>
                      </a:r>
                      <a:endParaRPr lang="en-GB" sz="1400" b="1" dirty="0">
                        <a:solidFill>
                          <a:srgbClr val="FFFFFF"/>
                        </a:solidFill>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კონცეპტუალური მიდგომა</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13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სამართლიანი ღირებულების შეფასება</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 აღრიცხვის სტანდარტების სხვა ცვლილებები და </a:t>
                      </a:r>
                      <a:r>
                        <a:rPr kumimoji="0" lang="ka-GE"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ფასიკ</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
                      </a: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ინტერპრეტაციები</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p>
                      <a:pPr algn="l"/>
                      <a:endParaRPr lang="en-GB"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435439"/>
                  </a:ext>
                </a:extLst>
              </a:tr>
              <a:tr h="602009">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a-GE" sz="1600" b="0" dirty="0">
                          <a:solidFill>
                            <a:schemeClr val="tx1"/>
                          </a:solidFill>
                          <a:latin typeface="Arial" panose="020B0604020202020204" pitchFamily="34" charset="0"/>
                          <a:cs typeface="Arial" panose="020B0604020202020204" pitchFamily="34" charset="0"/>
                        </a:rPr>
                        <a:t>ფასს</a:t>
                      </a:r>
                      <a:r>
                        <a:rPr lang="en-GB" sz="1600" b="0" dirty="0">
                          <a:solidFill>
                            <a:schemeClr val="tx1"/>
                          </a:solidFill>
                          <a:latin typeface="Arial" panose="020B0604020202020204" pitchFamily="34" charset="0"/>
                          <a:cs typeface="Arial" panose="020B0604020202020204" pitchFamily="34" charset="0"/>
                        </a:rPr>
                        <a:t> 3 </a:t>
                      </a:r>
                      <a:r>
                        <a:rPr lang="ka-GE" sz="1600" b="0" i="1" dirty="0">
                          <a:solidFill>
                            <a:schemeClr val="tx1"/>
                          </a:solidFill>
                          <a:latin typeface="Arial" panose="020B0604020202020204" pitchFamily="34" charset="0"/>
                          <a:cs typeface="Arial" panose="020B0604020202020204" pitchFamily="34" charset="0"/>
                        </a:rPr>
                        <a:t>საწარმოთა გაერთიანება</a:t>
                      </a:r>
                      <a:endParaRPr lang="en-GB" sz="1600" b="0" i="1" dirty="0">
                        <a:solidFill>
                          <a:schemeClr val="tx1"/>
                        </a:solidFill>
                        <a:latin typeface="Arial" panose="020B0604020202020204" pitchFamily="34" charset="0"/>
                        <a:cs typeface="Arial" panose="020B0604020202020204"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14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გადავადებული სატარიფო სხვაობების ანგარიშები</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05880888"/>
                  </a:ext>
                </a:extLst>
              </a:tr>
              <a:tr h="522638">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 9 </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ფინანსური ინსტრუმენტები</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15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ამონაგები მომხმარებლებთან გაფორმებული ხელშეკრულებებიდან </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1105713"/>
                  </a:ext>
                </a:extLst>
              </a:tr>
              <a:tr h="602009">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
                      </a:r>
                      <a:r>
                        <a:rPr lang="en-GB" sz="1600" b="0" dirty="0">
                          <a:solidFill>
                            <a:schemeClr val="tx1"/>
                          </a:solidFill>
                          <a:latin typeface="Arial" panose="020B0604020202020204" pitchFamily="34" charset="0"/>
                          <a:cs typeface="Arial" panose="020B0604020202020204" pitchFamily="34" charset="0"/>
                        </a:rPr>
                        <a:t>10</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კონსოლიდირებული ფინანსური ანგარიშგებები</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33314502"/>
                  </a:ext>
                </a:extLst>
              </a:tr>
              <a:tr h="522638">
                <a:tc vMerge="1">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11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ერთობლივი საქმიანობა</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ფასს</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 16 </a:t>
                      </a:r>
                      <a:r>
                        <a:rPr kumimoji="0" lang="ka-GE" sz="1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rPr>
                        <a:t>იჯარა</a:t>
                      </a: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6094082"/>
                  </a:ext>
                </a:extLst>
              </a:tr>
            </a:tbl>
          </a:graphicData>
        </a:graphic>
      </p:graphicFrame>
      <p:sp>
        <p:nvSpPr>
          <p:cNvPr id="12" name="Footer Placeholder 11">
            <a:extLst>
              <a:ext uri="{FF2B5EF4-FFF2-40B4-BE49-F238E27FC236}">
                <a16:creationId xmlns:a16="http://schemas.microsoft.com/office/drawing/2014/main" id="{510A950E-9F5F-0C9E-0DBD-A28F34D156C8}"/>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145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31FD5-22D5-B127-1150-D30618BCE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498BB-80CB-53F4-0455-EC90CA2911A4}"/>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ka-GE" sz="2800" dirty="0">
                <a:latin typeface="Arial"/>
                <a:cs typeface="Arial"/>
              </a:rPr>
              <a:t>ცვლილებები </a:t>
            </a:r>
            <a:r>
              <a:rPr lang="ka-GE" sz="2800" dirty="0" err="1">
                <a:latin typeface="Arial"/>
                <a:cs typeface="Arial"/>
              </a:rPr>
              <a:t>მსს</a:t>
            </a:r>
            <a:r>
              <a:rPr lang="ka-GE" sz="2800" dirty="0">
                <a:latin typeface="Arial"/>
                <a:cs typeface="Arial"/>
              </a:rPr>
              <a:t> ფასს აღრიცხვის სტანდარტის მესამე გამოცემაში</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329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a:xfrm>
            <a:off x="1001712" y="1351313"/>
            <a:ext cx="10188575" cy="654191"/>
          </a:xfrm>
        </p:spPr>
        <p:txBody>
          <a:bodyPr/>
          <a:lstStyle/>
          <a:p>
            <a:r>
              <a:rPr lang="ka-GE" sz="2800" dirty="0"/>
              <a:t>თავი </a:t>
            </a:r>
            <a:r>
              <a:rPr lang="en-GB" sz="2800" dirty="0"/>
              <a:t> 2 </a:t>
            </a:r>
            <a:r>
              <a:rPr lang="ka-GE" sz="2800" i="1" dirty="0"/>
              <a:t>კონცეფციები და ყოვლისმომცველი პრინციპები </a:t>
            </a:r>
            <a:endParaRPr lang="en-GB" sz="28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38</a:t>
            </a:fld>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9EA4A5A-8F5F-26F3-0FE5-850A7275AAE4}"/>
              </a:ext>
            </a:extLst>
          </p:cNvPr>
          <p:cNvSpPr/>
          <p:nvPr/>
        </p:nvSpPr>
        <p:spPr>
          <a:xfrm>
            <a:off x="4387064" y="2005504"/>
            <a:ext cx="6698751" cy="37159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300"/>
              </a:spcBef>
              <a:spcAft>
                <a:spcPts val="300"/>
              </a:spcAft>
              <a:buFont typeface="Arial" panose="020B0604020202020204" pitchFamily="34" charset="0"/>
              <a:buChar char="•"/>
            </a:pPr>
            <a:endParaRPr lang="en-GB" sz="1800" dirty="0">
              <a:solidFill>
                <a:schemeClr val="tx1"/>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F9511888-C07B-D60E-21B3-A281BB17A43D}"/>
              </a:ext>
            </a:extLst>
          </p:cNvPr>
          <p:cNvSpPr/>
          <p:nvPr/>
        </p:nvSpPr>
        <p:spPr bwMode="auto">
          <a:xfrm>
            <a:off x="1731638" y="2148206"/>
            <a:ext cx="9974929" cy="616341"/>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ka-GE" sz="2000" dirty="0">
                <a:solidFill>
                  <a:schemeClr val="tx1"/>
                </a:solidFill>
                <a:latin typeface="Arial" panose="020B0604020202020204" pitchFamily="34" charset="0"/>
                <a:cs typeface="Arial" panose="020B0604020202020204" pitchFamily="34" charset="0"/>
              </a:rPr>
              <a:t>ფინანსური </a:t>
            </a:r>
            <a:r>
              <a:rPr lang="ka-GE" sz="2000" dirty="0">
                <a:latin typeface="Arial" panose="020B0604020202020204" pitchFamily="34" charset="0"/>
                <a:cs typeface="Arial" panose="020B0604020202020204" pitchFamily="34" charset="0"/>
              </a:rPr>
              <a:t>ანგარიშგების 2018 წლის კონცეპტუალური </a:t>
            </a:r>
            <a:r>
              <a:rPr lang="ka-GE" sz="2000" dirty="0">
                <a:solidFill>
                  <a:schemeClr val="tx1"/>
                </a:solidFill>
                <a:latin typeface="Arial" panose="020B0604020202020204" pitchFamily="34" charset="0"/>
                <a:cs typeface="Arial" panose="020B0604020202020204" pitchFamily="34" charset="0"/>
              </a:rPr>
              <a:t>მიდგომის შემდგომი გაუმჯობესების ასახვა</a:t>
            </a:r>
            <a:endParaRPr lang="en-GB" sz="2000" i="1" dirty="0">
              <a:solidFill>
                <a:schemeClr val="tx1"/>
              </a:solidFill>
              <a:latin typeface="Arial" panose="020B0604020202020204" pitchFamily="34" charset="0"/>
              <a:cs typeface="Arial" panose="020B0604020202020204" pitchFamily="34" charset="0"/>
            </a:endParaRPr>
          </a:p>
        </p:txBody>
      </p:sp>
      <p:graphicFrame>
        <p:nvGraphicFramePr>
          <p:cNvPr id="8" name="Table 8">
            <a:extLst>
              <a:ext uri="{FF2B5EF4-FFF2-40B4-BE49-F238E27FC236}">
                <a16:creationId xmlns:a16="http://schemas.microsoft.com/office/drawing/2014/main" id="{61106AF0-2CB3-801F-6CCE-E21815373086}"/>
              </a:ext>
            </a:extLst>
          </p:cNvPr>
          <p:cNvGraphicFramePr>
            <a:graphicFrameLocks noGrp="1"/>
          </p:cNvGraphicFramePr>
          <p:nvPr>
            <p:extLst>
              <p:ext uri="{D42A27DB-BD31-4B8C-83A1-F6EECF244321}">
                <p14:modId xmlns:p14="http://schemas.microsoft.com/office/powerpoint/2010/main" val="2640663235"/>
              </p:ext>
            </p:extLst>
          </p:nvPr>
        </p:nvGraphicFramePr>
        <p:xfrm>
          <a:off x="3516197" y="2988297"/>
          <a:ext cx="7569618" cy="2754748"/>
        </p:xfrm>
        <a:graphic>
          <a:graphicData uri="http://schemas.openxmlformats.org/drawingml/2006/table">
            <a:tbl>
              <a:tblPr firstRow="1" bandRow="1">
                <a:tableStyleId>{5C22544A-7EE6-4342-B048-85BDC9FD1C3A}</a:tableStyleId>
              </a:tblPr>
              <a:tblGrid>
                <a:gridCol w="7569618">
                  <a:extLst>
                    <a:ext uri="{9D8B030D-6E8A-4147-A177-3AD203B41FA5}">
                      <a16:colId xmlns:a16="http://schemas.microsoft.com/office/drawing/2014/main" val="220916023"/>
                    </a:ext>
                  </a:extLst>
                </a:gridCol>
              </a:tblGrid>
              <a:tr h="2754748">
                <a:tc>
                  <a:txBody>
                    <a:bodyPr/>
                    <a:lstStyle/>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ახალი კონცეფციების შემოღებით</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შეფასების, წარდგენის, გამჟღავნების</a:t>
                      </a:r>
                      <a:r>
                        <a:rPr lang="en-NZ" sz="1600" b="0" dirty="0">
                          <a:solidFill>
                            <a:schemeClr val="accent2"/>
                          </a:solidFill>
                          <a:effectLst/>
                          <a:latin typeface="Arial" panose="020B0604020202020204" pitchFamily="34" charset="0"/>
                        </a:rPr>
                        <a:t>,</a:t>
                      </a:r>
                      <a:r>
                        <a:rPr lang="ka-GE" sz="1600" b="0" dirty="0">
                          <a:solidFill>
                            <a:schemeClr val="accent2"/>
                          </a:solidFill>
                          <a:effectLst/>
                          <a:latin typeface="Arial" panose="020B0604020202020204" pitchFamily="34" charset="0"/>
                        </a:rPr>
                        <a:t> და აღიარების შეწყვეტის მითითებების შესახებ; </a:t>
                      </a:r>
                      <a:endParaRPr lang="en-NZ" sz="16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განსაზღვრებების </a:t>
                      </a:r>
                      <a:r>
                        <a:rPr lang="ka-GE" sz="1600" b="0" dirty="0">
                          <a:solidFill>
                            <a:schemeClr val="accent2"/>
                          </a:solidFill>
                          <a:effectLst/>
                          <a:latin typeface="Arial" panose="020B0604020202020204" pitchFamily="34" charset="0"/>
                        </a:rPr>
                        <a:t>და აღიარების კრიტერიუმების </a:t>
                      </a:r>
                      <a:r>
                        <a:rPr lang="ka-GE" sz="1600" b="1" dirty="0">
                          <a:solidFill>
                            <a:schemeClr val="accent2"/>
                          </a:solidFill>
                          <a:effectLst/>
                          <a:latin typeface="Arial" panose="020B0604020202020204" pitchFamily="34" charset="0"/>
                        </a:rPr>
                        <a:t>განახლებით </a:t>
                      </a:r>
                      <a:r>
                        <a:rPr lang="ka-GE" sz="1600" b="0" dirty="0">
                          <a:solidFill>
                            <a:schemeClr val="accent2"/>
                          </a:solidFill>
                          <a:effectLst/>
                          <a:latin typeface="Arial" panose="020B0604020202020204" pitchFamily="34" charset="0"/>
                        </a:rPr>
                        <a:t>აქტივებისა და ვალდებულებებისთვის</a:t>
                      </a:r>
                      <a:r>
                        <a:rPr lang="en-NZ" sz="1600" b="0" dirty="0">
                          <a:solidFill>
                            <a:schemeClr val="accent2"/>
                          </a:solidFill>
                          <a:effectLst/>
                          <a:latin typeface="Arial" panose="020B0604020202020204" pitchFamily="34" charset="0"/>
                        </a:rPr>
                        <a:t>;</a:t>
                      </a:r>
                    </a:p>
                    <a:p>
                      <a:pPr marL="342900" indent="-342900">
                        <a:spcBef>
                          <a:spcPts val="300"/>
                        </a:spcBef>
                        <a:spcAft>
                          <a:spcPts val="300"/>
                        </a:spcAft>
                        <a:buFont typeface="Arial" panose="020B0604020202020204" pitchFamily="34" charset="0"/>
                        <a:buChar char="•"/>
                      </a:pPr>
                      <a:r>
                        <a:rPr lang="ka-GE" sz="1600" b="0" dirty="0">
                          <a:solidFill>
                            <a:schemeClr val="accent2"/>
                          </a:solidFill>
                          <a:effectLst/>
                          <a:latin typeface="Arial" panose="020B0604020202020204" pitchFamily="34" charset="0"/>
                        </a:rPr>
                        <a:t>წინდახედულობის, </a:t>
                      </a:r>
                      <a:r>
                        <a:rPr lang="ka-GE" sz="1600" b="0" dirty="0" err="1">
                          <a:solidFill>
                            <a:schemeClr val="accent2"/>
                          </a:solidFill>
                          <a:effectLst/>
                          <a:latin typeface="Arial" panose="020B0604020202020204" pitchFamily="34" charset="0"/>
                        </a:rPr>
                        <a:t>მართვისუნარიანობის</a:t>
                      </a:r>
                      <a:r>
                        <a:rPr lang="ka-GE" sz="1600" b="0" dirty="0">
                          <a:solidFill>
                            <a:schemeClr val="accent2"/>
                          </a:solidFill>
                          <a:effectLst/>
                          <a:latin typeface="Arial" panose="020B0604020202020204" pitchFamily="34" charset="0"/>
                        </a:rPr>
                        <a:t>, შეფასების</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 განუსაზღვრელობის და შინაარსის ფორმაზე აღმატებულების </a:t>
                      </a:r>
                      <a:r>
                        <a:rPr lang="ka-GE" sz="1600" b="1" dirty="0">
                          <a:solidFill>
                            <a:schemeClr val="accent2"/>
                          </a:solidFill>
                          <a:effectLst/>
                          <a:latin typeface="Arial" panose="020B0604020202020204" pitchFamily="34" charset="0"/>
                        </a:rPr>
                        <a:t>კონცეფციების განმარტებით; და</a:t>
                      </a:r>
                      <a:endParaRPr lang="en-NZ" sz="16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ka-GE" sz="1600" b="1" dirty="0" err="1">
                          <a:solidFill>
                            <a:schemeClr val="accent2"/>
                          </a:solidFill>
                          <a:effectLst/>
                          <a:latin typeface="Arial" panose="020B0604020202020204" pitchFamily="34" charset="0"/>
                        </a:rPr>
                        <a:t>დომინანტურობის</a:t>
                      </a:r>
                      <a:r>
                        <a:rPr lang="ka-GE" sz="1600" b="1" dirty="0">
                          <a:solidFill>
                            <a:schemeClr val="accent2"/>
                          </a:solidFill>
                          <a:effectLst/>
                          <a:latin typeface="Arial" panose="020B0604020202020204" pitchFamily="34" charset="0"/>
                        </a:rPr>
                        <a:t> პრინციპის დამატებით, რომ </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სტანდარტის სხვა თავებში წარმოდგენილი მოთხოვნები </a:t>
                      </a:r>
                      <a:r>
                        <a:rPr lang="en-NZ" sz="1600" b="0" dirty="0">
                          <a:solidFill>
                            <a:schemeClr val="accent2"/>
                          </a:solidFill>
                          <a:effectLst/>
                          <a:latin typeface="Arial" panose="020B0604020202020204" pitchFamily="34" charset="0"/>
                        </a:rPr>
                        <a:t> უ</a:t>
                      </a:r>
                      <a:r>
                        <a:rPr lang="ka-GE" sz="1600" b="0" dirty="0" err="1">
                          <a:solidFill>
                            <a:schemeClr val="accent2"/>
                          </a:solidFill>
                          <a:effectLst/>
                          <a:latin typeface="Arial" panose="020B0604020202020204" pitchFamily="34" charset="0"/>
                        </a:rPr>
                        <a:t>პირატესია</a:t>
                      </a:r>
                      <a:r>
                        <a:rPr lang="ka-GE" sz="1600" b="0" dirty="0">
                          <a:solidFill>
                            <a:schemeClr val="accent2"/>
                          </a:solidFill>
                          <a:effectLst/>
                          <a:latin typeface="Arial" panose="020B0604020202020204" pitchFamily="34" charset="0"/>
                        </a:rPr>
                        <a:t> მე-2 თავთან შედარებით</a:t>
                      </a:r>
                      <a:endParaRPr lang="en-GB" sz="1600" b="0" dirty="0">
                        <a:solidFill>
                          <a:schemeClr val="accent2"/>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grpSp>
        <p:nvGrpSpPr>
          <p:cNvPr id="4" name="Group 3">
            <a:extLst>
              <a:ext uri="{FF2B5EF4-FFF2-40B4-BE49-F238E27FC236}">
                <a16:creationId xmlns:a16="http://schemas.microsoft.com/office/drawing/2014/main" id="{45DDD246-785D-0CD7-D5C5-3789B06D1244}"/>
              </a:ext>
            </a:extLst>
          </p:cNvPr>
          <p:cNvGrpSpPr/>
          <p:nvPr/>
        </p:nvGrpSpPr>
        <p:grpSpPr>
          <a:xfrm>
            <a:off x="1019173" y="2080095"/>
            <a:ext cx="761271" cy="789516"/>
            <a:chOff x="689974" y="2359697"/>
            <a:chExt cx="555352" cy="618634"/>
          </a:xfrm>
        </p:grpSpPr>
        <p:sp>
          <p:nvSpPr>
            <p:cNvPr id="5" name="Oval 4">
              <a:extLst>
                <a:ext uri="{FF2B5EF4-FFF2-40B4-BE49-F238E27FC236}">
                  <a16:creationId xmlns:a16="http://schemas.microsoft.com/office/drawing/2014/main" id="{CE154744-D1A6-C841-40D6-C83DAA2DA4C8}"/>
                </a:ext>
              </a:extLst>
            </p:cNvPr>
            <p:cNvSpPr/>
            <p:nvPr/>
          </p:nvSpPr>
          <p:spPr bwMode="auto">
            <a:xfrm>
              <a:off x="689974" y="2359697"/>
              <a:ext cx="555352" cy="618634"/>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6" descr="Postit Notes with solid fill">
              <a:extLst>
                <a:ext uri="{FF2B5EF4-FFF2-40B4-BE49-F238E27FC236}">
                  <a16:creationId xmlns:a16="http://schemas.microsoft.com/office/drawing/2014/main" id="{EE9926AC-4C4C-E13E-2434-9BC348EE72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8864" y="2396109"/>
              <a:ext cx="490858" cy="527229"/>
            </a:xfrm>
            <a:prstGeom prst="rect">
              <a:avLst/>
            </a:prstGeom>
          </p:spPr>
        </p:pic>
      </p:grpSp>
      <p:sp>
        <p:nvSpPr>
          <p:cNvPr id="9" name="Rectangle 8">
            <a:extLst>
              <a:ext uri="{FF2B5EF4-FFF2-40B4-BE49-F238E27FC236}">
                <a16:creationId xmlns:a16="http://schemas.microsoft.com/office/drawing/2014/main" id="{39736DDB-DC40-AF46-C4FB-3E6BAE441CC5}"/>
              </a:ext>
            </a:extLst>
          </p:cNvPr>
          <p:cNvSpPr/>
          <p:nvPr/>
        </p:nvSpPr>
        <p:spPr>
          <a:xfrm>
            <a:off x="1106186" y="2985571"/>
            <a:ext cx="2410010" cy="306855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ka-GE" sz="1600" dirty="0">
                <a:solidFill>
                  <a:schemeClr val="bg1"/>
                </a:solidFill>
                <a:latin typeface="Arial" panose="020B0604020202020204" pitchFamily="34" charset="0"/>
              </a:rPr>
              <a:t>შესაბამისობის მიდგომის გამოყენების შედეგი არის ის, რომ </a:t>
            </a:r>
            <a:r>
              <a:rPr lang="ka-GE" sz="1600" dirty="0" err="1">
                <a:solidFill>
                  <a:schemeClr val="bg1"/>
                </a:solidFill>
                <a:latin typeface="Arial" panose="020B0604020202020204" pitchFamily="34" charset="0"/>
              </a:rPr>
              <a:t>ბასსს</a:t>
            </a:r>
            <a:r>
              <a:rPr lang="ka-GE" sz="1600" dirty="0">
                <a:solidFill>
                  <a:schemeClr val="bg1"/>
                </a:solidFill>
                <a:latin typeface="Arial" panose="020B0604020202020204" pitchFamily="34" charset="0"/>
              </a:rPr>
              <a:t>-ი მე-2 თავს დააფუძნებს ფინანსური ანგარიშგების 2018 წლის კონცეპტუალურ მიდგომაზე  </a:t>
            </a:r>
            <a:r>
              <a:rPr lang="ka-GE" sz="1600" i="0" dirty="0">
                <a:solidFill>
                  <a:schemeClr val="bg1"/>
                </a:solidFill>
                <a:effectLst/>
                <a:latin typeface="Arial" panose="020B0604020202020204" pitchFamily="34" charset="0"/>
              </a:rPr>
              <a:t>შემდეგი გზით</a:t>
            </a:r>
            <a:r>
              <a:rPr lang="en-NZ" sz="1600" i="0" dirty="0">
                <a:solidFill>
                  <a:schemeClr val="bg1"/>
                </a:solidFill>
                <a:effectLst/>
                <a:latin typeface="Arial" panose="020B0604020202020204" pitchFamily="34" charset="0"/>
              </a:rPr>
              <a:t>:</a:t>
            </a:r>
            <a:endParaRPr lang="en-NZ" sz="1600" i="1" dirty="0">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DCEC2DDE-F8F9-EECA-3131-3AB663F88FDB}"/>
              </a:ext>
            </a:extLst>
          </p:cNvPr>
          <p:cNvSpPr/>
          <p:nvPr/>
        </p:nvSpPr>
        <p:spPr>
          <a:xfrm>
            <a:off x="3516196" y="5722410"/>
            <a:ext cx="7569618" cy="311084"/>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eaLnBrk="1" fontAlgn="auto" latinLnBrk="0" hangingPunct="1">
              <a:lnSpc>
                <a:spcPct val="100000"/>
              </a:lnSpc>
              <a:spcBef>
                <a:spcPts val="300"/>
              </a:spcBef>
              <a:spcAft>
                <a:spcPts val="300"/>
              </a:spcAft>
              <a:buClrTx/>
              <a:buSzTx/>
              <a:buFont typeface="Arial" panose="020B0604020202020204" pitchFamily="34" charset="0"/>
              <a:buNone/>
            </a:pPr>
            <a:r>
              <a:rPr lang="ka-GE" sz="1400" b="1" dirty="0" err="1">
                <a:solidFill>
                  <a:schemeClr val="bg1"/>
                </a:solidFill>
                <a:effectLst/>
                <a:latin typeface="Sylfaen" panose="010A0502050306030303" pitchFamily="18" charset="0"/>
              </a:rPr>
              <a:t>ბასსს</a:t>
            </a:r>
            <a:r>
              <a:rPr lang="ka-GE" sz="1400" b="1" dirty="0">
                <a:solidFill>
                  <a:schemeClr val="bg1"/>
                </a:solidFill>
                <a:effectLst/>
                <a:latin typeface="Sylfaen" panose="010A0502050306030303" pitchFamily="18" charset="0"/>
              </a:rPr>
              <a:t>-ი შეინარჩუნებს </a:t>
            </a:r>
            <a:r>
              <a:rPr lang="ka-GE" sz="1400" b="1" i="0" dirty="0">
                <a:solidFill>
                  <a:schemeClr val="bg1"/>
                </a:solidFill>
                <a:effectLst/>
                <a:latin typeface="Sylfaen" panose="010A0502050306030303" pitchFamily="18" charset="0"/>
              </a:rPr>
              <a:t>მიზანშეუწონელი დანახარჯის ან ძალისხმევის კონცეფციას </a:t>
            </a:r>
            <a:endParaRPr lang="en-NZ" sz="1400" b="1" dirty="0">
              <a:solidFill>
                <a:schemeClr val="bg1"/>
              </a:solidFill>
              <a:effectLst/>
              <a:latin typeface="Sylfaen" panose="010A0502050306030303" pitchFamily="18" charset="0"/>
            </a:endParaRPr>
          </a:p>
        </p:txBody>
      </p:sp>
    </p:spTree>
    <p:extLst>
      <p:ext uri="{BB962C8B-B14F-4D97-AF65-F5344CB8AC3E}">
        <p14:creationId xmlns:p14="http://schemas.microsoft.com/office/powerpoint/2010/main" val="1281004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018BBA3-40AD-BE3E-8B97-74312ECCDC5F}"/>
              </a:ext>
            </a:extLst>
          </p:cNvPr>
          <p:cNvSpPr/>
          <p:nvPr/>
        </p:nvSpPr>
        <p:spPr bwMode="auto">
          <a:xfrm>
            <a:off x="1033502" y="2009443"/>
            <a:ext cx="787524" cy="758528"/>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a:xfrm>
            <a:off x="668595" y="1351313"/>
            <a:ext cx="11307096" cy="654191"/>
          </a:xfrm>
        </p:spPr>
        <p:txBody>
          <a:bodyPr/>
          <a:lstStyle/>
          <a:p>
            <a:r>
              <a:rPr lang="ka-GE" sz="2400" dirty="0"/>
              <a:t>თავი </a:t>
            </a:r>
            <a:r>
              <a:rPr lang="en-GB" sz="2400" dirty="0"/>
              <a:t> 9 </a:t>
            </a:r>
            <a:r>
              <a:rPr lang="ka-GE" sz="2400" i="1" dirty="0"/>
              <a:t>კონსოლიდირებული და ინდივიდუალური ფინანსური ანგარიშგებები </a:t>
            </a:r>
            <a:endParaRPr lang="en-GB" sz="24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39</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F089F1-DC57-A5F5-58FF-F8557579D219}"/>
              </a:ext>
            </a:extLst>
          </p:cNvPr>
          <p:cNvSpPr/>
          <p:nvPr/>
        </p:nvSpPr>
        <p:spPr bwMode="auto">
          <a:xfrm>
            <a:off x="1851782" y="2062556"/>
            <a:ext cx="10200787" cy="68763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ka-GE" sz="2000" dirty="0">
                <a:solidFill>
                  <a:schemeClr val="tx1"/>
                </a:solidFill>
                <a:latin typeface="Arial" panose="020B0604020202020204" pitchFamily="34" charset="0"/>
                <a:cs typeface="Arial" panose="020B0604020202020204" pitchFamily="34" charset="0"/>
              </a:rPr>
              <a:t>ფასს </a:t>
            </a:r>
            <a:r>
              <a:rPr lang="ka-GE" sz="2000" dirty="0">
                <a:latin typeface="Arial" panose="020B0604020202020204" pitchFamily="34" charset="0"/>
                <a:cs typeface="Arial" panose="020B0604020202020204" pitchFamily="34" charset="0"/>
              </a:rPr>
              <a:t>10 </a:t>
            </a:r>
            <a:r>
              <a:rPr lang="ka-GE" sz="2000" i="1" dirty="0">
                <a:latin typeface="Arial" panose="020B0604020202020204" pitchFamily="34" charset="0"/>
                <a:cs typeface="Arial" panose="020B0604020202020204" pitchFamily="34" charset="0"/>
              </a:rPr>
              <a:t>- კონსოლიდირებული ფინანსური ანგარიშგებები </a:t>
            </a:r>
            <a:r>
              <a:rPr lang="ka-GE" sz="2000" i="1" dirty="0">
                <a:solidFill>
                  <a:schemeClr val="tx1"/>
                </a:solidFill>
                <a:latin typeface="Arial" panose="020B0604020202020204" pitchFamily="34" charset="0"/>
                <a:cs typeface="Arial" panose="020B0604020202020204" pitchFamily="34" charset="0"/>
              </a:rPr>
              <a:t>-</a:t>
            </a:r>
            <a:r>
              <a:rPr lang="ka-GE" sz="2000" dirty="0">
                <a:solidFill>
                  <a:schemeClr val="tx1"/>
                </a:solidFill>
                <a:latin typeface="Arial" panose="020B0604020202020204" pitchFamily="34" charset="0"/>
                <a:cs typeface="Arial" panose="020B0604020202020204" pitchFamily="34" charset="0"/>
              </a:rPr>
              <a:t>სტანდარტის ზოგიერთი გაუმჯობესების მიმოხილვა</a:t>
            </a:r>
            <a:endParaRPr lang="en-GB" sz="2000" i="1" dirty="0">
              <a:solidFill>
                <a:schemeClr val="tx1"/>
              </a:solidFill>
              <a:latin typeface="Arial" panose="020B0604020202020204" pitchFamily="34" charset="0"/>
              <a:cs typeface="Arial" panose="020B0604020202020204" pitchFamily="34" charset="0"/>
            </a:endParaRPr>
          </a:p>
        </p:txBody>
      </p:sp>
      <p:pic>
        <p:nvPicPr>
          <p:cNvPr id="9" name="Graphic 8" descr="Management with solid fill">
            <a:extLst>
              <a:ext uri="{FF2B5EF4-FFF2-40B4-BE49-F238E27FC236}">
                <a16:creationId xmlns:a16="http://schemas.microsoft.com/office/drawing/2014/main" id="{83D7AD60-C944-C250-CE45-B2879EE74B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4259" y="2019222"/>
            <a:ext cx="709153" cy="709153"/>
          </a:xfrm>
          <a:prstGeom prst="rect">
            <a:avLst/>
          </a:prstGeom>
        </p:spPr>
      </p:pic>
      <p:graphicFrame>
        <p:nvGraphicFramePr>
          <p:cNvPr id="4" name="Table 8">
            <a:extLst>
              <a:ext uri="{FF2B5EF4-FFF2-40B4-BE49-F238E27FC236}">
                <a16:creationId xmlns:a16="http://schemas.microsoft.com/office/drawing/2014/main" id="{3DE22F53-BB12-AF45-9F7D-42BB42BDA993}"/>
              </a:ext>
            </a:extLst>
          </p:cNvPr>
          <p:cNvGraphicFramePr>
            <a:graphicFrameLocks noGrp="1"/>
          </p:cNvGraphicFramePr>
          <p:nvPr>
            <p:extLst>
              <p:ext uri="{D42A27DB-BD31-4B8C-83A1-F6EECF244321}">
                <p14:modId xmlns:p14="http://schemas.microsoft.com/office/powerpoint/2010/main" val="1764866724"/>
              </p:ext>
            </p:extLst>
          </p:nvPr>
        </p:nvGraphicFramePr>
        <p:xfrm>
          <a:off x="2798791" y="3168842"/>
          <a:ext cx="8030172" cy="3581400"/>
        </p:xfrm>
        <a:graphic>
          <a:graphicData uri="http://schemas.openxmlformats.org/drawingml/2006/table">
            <a:tbl>
              <a:tblPr firstRow="1" bandRow="1">
                <a:tableStyleId>{5C22544A-7EE6-4342-B048-85BDC9FD1C3A}</a:tableStyleId>
              </a:tblPr>
              <a:tblGrid>
                <a:gridCol w="8030172">
                  <a:extLst>
                    <a:ext uri="{9D8B030D-6E8A-4147-A177-3AD203B41FA5}">
                      <a16:colId xmlns:a16="http://schemas.microsoft.com/office/drawing/2014/main" val="220916023"/>
                    </a:ext>
                  </a:extLst>
                </a:gridCol>
              </a:tblGrid>
              <a:tr h="925355">
                <a:tc>
                  <a:txBody>
                    <a:bodyPr/>
                    <a:lstStyle/>
                    <a:p>
                      <a:pPr marL="0" indent="0">
                        <a:spcBef>
                          <a:spcPts val="300"/>
                        </a:spcBef>
                        <a:spcAft>
                          <a:spcPts val="300"/>
                        </a:spcAft>
                        <a:buFont typeface="Arial" panose="020B0604020202020204" pitchFamily="34" charset="0"/>
                        <a:buNone/>
                      </a:pPr>
                      <a:endParaRPr lang="en-NZ" sz="1800" b="1" dirty="0">
                        <a:solidFill>
                          <a:schemeClr val="tx1"/>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ka-GE" sz="1800" b="1" dirty="0">
                          <a:solidFill>
                            <a:schemeClr val="accent2"/>
                          </a:solidFill>
                          <a:effectLst/>
                          <a:latin typeface="Arial" panose="020B0604020202020204" pitchFamily="34" charset="0"/>
                        </a:rPr>
                        <a:t>განაახლებს კონტროლის განსაზღვრებას </a:t>
                      </a:r>
                      <a:r>
                        <a:rPr lang="ka-GE" sz="1800" b="0" dirty="0">
                          <a:solidFill>
                            <a:schemeClr val="accent2"/>
                          </a:solidFill>
                          <a:effectLst/>
                          <a:latin typeface="Arial" panose="020B0604020202020204" pitchFamily="34" charset="0"/>
                        </a:rPr>
                        <a:t>მე-9 </a:t>
                      </a:r>
                      <a:r>
                        <a:rPr lang="en-NZ" sz="1800" b="0" dirty="0">
                          <a:solidFill>
                            <a:schemeClr val="accent2"/>
                          </a:solidFill>
                          <a:effectLst/>
                          <a:latin typeface="Arial" panose="020B0604020202020204" pitchFamily="34" charset="0"/>
                        </a:rPr>
                        <a:t> </a:t>
                      </a:r>
                      <a:r>
                        <a:rPr lang="ka-GE" sz="1800" b="0" dirty="0">
                          <a:solidFill>
                            <a:schemeClr val="accent2"/>
                          </a:solidFill>
                          <a:effectLst/>
                          <a:latin typeface="Arial" panose="020B0604020202020204" pitchFamily="34" charset="0"/>
                        </a:rPr>
                        <a:t>თავში, რითაც ფასს 10-ში კონტროლი ხდება კონსოლიდაციის ერთადერთი საფუძველი; და</a:t>
                      </a:r>
                      <a:endParaRPr lang="en-NZ" sz="18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endParaRPr lang="en-NZ" sz="18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ka-GE" sz="1800" b="1" dirty="0">
                          <a:solidFill>
                            <a:schemeClr val="accent2"/>
                          </a:solidFill>
                          <a:effectLst/>
                          <a:latin typeface="Arial" panose="020B0604020202020204" pitchFamily="34" charset="0"/>
                        </a:rPr>
                        <a:t>შემოიღებს</a:t>
                      </a:r>
                      <a:r>
                        <a:rPr lang="en-NZ" sz="1800" b="1" dirty="0">
                          <a:solidFill>
                            <a:schemeClr val="accent2"/>
                          </a:solidFill>
                          <a:effectLst/>
                          <a:latin typeface="Arial" panose="020B0604020202020204" pitchFamily="34" charset="0"/>
                        </a:rPr>
                        <a:t> </a:t>
                      </a:r>
                      <a:r>
                        <a:rPr lang="ka-GE" sz="1800" b="1" dirty="0">
                          <a:solidFill>
                            <a:schemeClr val="accent2"/>
                          </a:solidFill>
                          <a:effectLst/>
                          <a:latin typeface="Arial" panose="020B0604020202020204" pitchFamily="34" charset="0"/>
                        </a:rPr>
                        <a:t>მოთხოვნებს </a:t>
                      </a:r>
                      <a:r>
                        <a:rPr lang="en-NZ" sz="1800" b="0" dirty="0">
                          <a:solidFill>
                            <a:schemeClr val="accent2"/>
                          </a:solidFill>
                          <a:effectLst/>
                          <a:latin typeface="Arial" panose="020B0604020202020204" pitchFamily="34" charset="0"/>
                        </a:rPr>
                        <a:t> </a:t>
                      </a:r>
                      <a:r>
                        <a:rPr lang="ka-GE" sz="1800" b="0" dirty="0">
                          <a:solidFill>
                            <a:schemeClr val="accent2"/>
                          </a:solidFill>
                          <a:effectLst/>
                          <a:latin typeface="Arial" panose="020B0604020202020204" pitchFamily="34" charset="0"/>
                        </a:rPr>
                        <a:t>როცა მშობელი საწარმო კარგავს კონტროლს შვილობილ საწარმოზე</a:t>
                      </a:r>
                      <a:r>
                        <a:rPr lang="en-NZ" sz="1800" b="0" dirty="0">
                          <a:solidFill>
                            <a:schemeClr val="accent2"/>
                          </a:solidFill>
                          <a:effectLst/>
                          <a:latin typeface="Arial" panose="020B0604020202020204" pitchFamily="34" charset="0"/>
                        </a:rPr>
                        <a:t>.</a:t>
                      </a:r>
                    </a:p>
                    <a:p>
                      <a:pPr marL="0" indent="0">
                        <a:spcBef>
                          <a:spcPts val="300"/>
                        </a:spcBef>
                        <a:spcAft>
                          <a:spcPts val="300"/>
                        </a:spcAft>
                        <a:buFont typeface="Arial" panose="020B0604020202020204" pitchFamily="34" charset="0"/>
                        <a:buNone/>
                      </a:pPr>
                      <a:endParaRPr lang="en-NZ" sz="1800" b="0" dirty="0">
                        <a:solidFill>
                          <a:schemeClr val="tx1"/>
                        </a:solidFill>
                        <a:effectLst/>
                        <a:latin typeface="Arial" panose="020B0604020202020204" pitchFamily="34" charset="0"/>
                      </a:endParaRPr>
                    </a:p>
                    <a:p>
                      <a:pPr marL="0" indent="0">
                        <a:spcBef>
                          <a:spcPts val="300"/>
                        </a:spcBef>
                        <a:spcAft>
                          <a:spcPts val="300"/>
                        </a:spcAft>
                        <a:buFont typeface="Arial" panose="020B0604020202020204" pitchFamily="34" charset="0"/>
                        <a:buNone/>
                      </a:pPr>
                      <a:endParaRPr lang="en-NZ" sz="1800" b="0" dirty="0">
                        <a:solidFill>
                          <a:schemeClr val="tx1"/>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r h="370840">
                <a:tc>
                  <a:txBody>
                    <a:bodyPr/>
                    <a:lstStyle/>
                    <a:p>
                      <a:pPr marL="0" marR="0" lvl="0" indent="0" algn="l" rtl="0" eaLnBrk="1" fontAlgn="auto" latinLnBrk="0" hangingPunct="1">
                        <a:lnSpc>
                          <a:spcPct val="100000"/>
                        </a:lnSpc>
                        <a:spcBef>
                          <a:spcPts val="300"/>
                        </a:spcBef>
                        <a:spcAft>
                          <a:spcPts val="300"/>
                        </a:spcAft>
                        <a:buClrTx/>
                        <a:buSzTx/>
                        <a:buFont typeface="Arial" panose="020B0604020202020204" pitchFamily="34" charset="0"/>
                        <a:buNone/>
                      </a:pPr>
                      <a:r>
                        <a:rPr lang="ka-GE" sz="1800" b="0" dirty="0" err="1">
                          <a:solidFill>
                            <a:schemeClr val="bg1"/>
                          </a:solidFill>
                          <a:effectLst/>
                          <a:latin typeface="Arial"/>
                        </a:rPr>
                        <a:t>ბასსს</a:t>
                      </a:r>
                      <a:r>
                        <a:rPr lang="ka-GE" sz="1800" b="0" dirty="0">
                          <a:solidFill>
                            <a:schemeClr val="bg1"/>
                          </a:solidFill>
                          <a:effectLst/>
                          <a:latin typeface="Arial"/>
                        </a:rPr>
                        <a:t>-ი შეინარჩუნებს უარყოფად ვარაუდს, რომ კონტროლი არსებობს როცა ინვესტორი ფლობს საინვესტიციო ობიექტის ხმის უფლების მქონე აქციების უმეტესობას</a:t>
                      </a:r>
                      <a:endParaRPr lang="en-NZ" sz="1800" b="0" dirty="0">
                        <a:solidFill>
                          <a:schemeClr val="bg1"/>
                        </a:solidFill>
                        <a:effectLst/>
                        <a:latin typeface="Arial"/>
                      </a:endParaRPr>
                    </a:p>
                  </a:txBody>
                  <a:tcPr anchor="ctr">
                    <a:lnT w="12700" cap="flat" cmpd="sng" algn="ctr">
                      <a:solidFill>
                        <a:schemeClr val="tx1"/>
                      </a:solidFill>
                      <a:prstDash val="solid"/>
                      <a:round/>
                      <a:headEnd type="none" w="med" len="med"/>
                      <a:tailEnd type="none" w="med" len="med"/>
                    </a:lnT>
                    <a:solidFill>
                      <a:srgbClr val="5F6062"/>
                    </a:solidFill>
                  </a:tcPr>
                </a:tc>
                <a:extLst>
                  <a:ext uri="{0D108BD9-81ED-4DB2-BD59-A6C34878D82A}">
                    <a16:rowId xmlns:a16="http://schemas.microsoft.com/office/drawing/2014/main" val="2796957180"/>
                  </a:ext>
                </a:extLst>
              </a:tr>
            </a:tbl>
          </a:graphicData>
        </a:graphic>
      </p:graphicFrame>
      <p:sp>
        <p:nvSpPr>
          <p:cNvPr id="3" name="Rectangle 2">
            <a:extLst>
              <a:ext uri="{FF2B5EF4-FFF2-40B4-BE49-F238E27FC236}">
                <a16:creationId xmlns:a16="http://schemas.microsoft.com/office/drawing/2014/main" id="{2AAA1C10-FB20-AB75-7BCD-B75F0BB28024}"/>
              </a:ext>
            </a:extLst>
          </p:cNvPr>
          <p:cNvSpPr/>
          <p:nvPr/>
        </p:nvSpPr>
        <p:spPr>
          <a:xfrm>
            <a:off x="934065" y="3168842"/>
            <a:ext cx="1864726" cy="24118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ka-GE" dirty="0">
                <a:solidFill>
                  <a:schemeClr val="bg1"/>
                </a:solidFill>
                <a:latin typeface="Arial" panose="020B0604020202020204" pitchFamily="34" charset="0"/>
              </a:rPr>
              <a:t>ფასს 10-ის მიმართ შესაბამისობის მიდგომის გამოყენების შედეგი არის ის რომ </a:t>
            </a:r>
            <a:r>
              <a:rPr lang="ka-GE" dirty="0" err="1">
                <a:solidFill>
                  <a:schemeClr val="bg1"/>
                </a:solidFill>
                <a:latin typeface="Arial" panose="020B0604020202020204" pitchFamily="34" charset="0"/>
              </a:rPr>
              <a:t>ბასსს</a:t>
            </a:r>
            <a:r>
              <a:rPr lang="ka-GE" dirty="0">
                <a:solidFill>
                  <a:schemeClr val="bg1"/>
                </a:solidFill>
                <a:latin typeface="Arial" panose="020B0604020202020204" pitchFamily="34" charset="0"/>
              </a:rPr>
              <a:t>-ი:</a:t>
            </a:r>
            <a:endParaRPr lang="en-NZ" sz="180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95538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C2443B-3FAA-F27F-1A8D-3C4834862A99}"/>
              </a:ext>
            </a:extLst>
          </p:cNvPr>
          <p:cNvSpPr>
            <a:spLocks noGrp="1"/>
          </p:cNvSpPr>
          <p:nvPr>
            <p:ph type="body" sz="quarter" idx="10"/>
          </p:nvPr>
        </p:nvSpPr>
        <p:spPr/>
        <p:txBody>
          <a:bodyPr lIns="0" tIns="0" rIns="0" bIns="0" anchor="t"/>
          <a:lstStyle/>
          <a:p>
            <a:r>
              <a:rPr lang="ka-GE" sz="2800" dirty="0">
                <a:latin typeface="Arial"/>
                <a:cs typeface="Arial"/>
              </a:rPr>
              <a:t>2024 წელს დასრულებული პროექტები </a:t>
            </a:r>
            <a:endParaRPr lang="en-GB" sz="2800" dirty="0"/>
          </a:p>
        </p:txBody>
      </p:sp>
      <p:sp>
        <p:nvSpPr>
          <p:cNvPr id="5" name="Footer Placeholder 4">
            <a:extLst>
              <a:ext uri="{FF2B5EF4-FFF2-40B4-BE49-F238E27FC236}">
                <a16:creationId xmlns:a16="http://schemas.microsoft.com/office/drawing/2014/main" id="{68BE198B-463B-82A0-4DF3-5245B57883D0}"/>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4</a:t>
            </a:fld>
            <a:endParaRPr lang="en-US">
              <a:cs typeface="Arial" panose="020B0604020202020204" pitchFamily="34" charset="0"/>
            </a:endParaRPr>
          </a:p>
        </p:txBody>
      </p:sp>
      <p:grpSp>
        <p:nvGrpSpPr>
          <p:cNvPr id="11" name="Group 10">
            <a:extLst>
              <a:ext uri="{FF2B5EF4-FFF2-40B4-BE49-F238E27FC236}">
                <a16:creationId xmlns:a16="http://schemas.microsoft.com/office/drawing/2014/main" id="{59609F6C-F376-D161-C9BB-F2B95300A6D6}"/>
              </a:ext>
            </a:extLst>
          </p:cNvPr>
          <p:cNvGrpSpPr/>
          <p:nvPr/>
        </p:nvGrpSpPr>
        <p:grpSpPr>
          <a:xfrm>
            <a:off x="907044" y="2134454"/>
            <a:ext cx="5622710" cy="3881157"/>
            <a:chOff x="620836" y="5904955"/>
            <a:chExt cx="6413941" cy="2395270"/>
          </a:xfrm>
        </p:grpSpPr>
        <p:sp>
          <p:nvSpPr>
            <p:cNvPr id="12" name="Freeform: Shape 11">
              <a:extLst>
                <a:ext uri="{FF2B5EF4-FFF2-40B4-BE49-F238E27FC236}">
                  <a16:creationId xmlns:a16="http://schemas.microsoft.com/office/drawing/2014/main" id="{1BA77E5B-C4CE-383B-61A8-DFB8529D9786}"/>
                </a:ext>
              </a:extLst>
            </p:cNvPr>
            <p:cNvSpPr/>
            <p:nvPr/>
          </p:nvSpPr>
          <p:spPr>
            <a:xfrm>
              <a:off x="620836" y="5904955"/>
              <a:ext cx="6413941" cy="2395270"/>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3" name="Rectangle 12">
              <a:extLst>
                <a:ext uri="{FF2B5EF4-FFF2-40B4-BE49-F238E27FC236}">
                  <a16:creationId xmlns:a16="http://schemas.microsoft.com/office/drawing/2014/main" id="{6CC0CBBE-CC9C-DF09-947E-1F660FA0B724}"/>
                </a:ext>
              </a:extLst>
            </p:cNvPr>
            <p:cNvSpPr/>
            <p:nvPr/>
          </p:nvSpPr>
          <p:spPr>
            <a:xfrm>
              <a:off x="815440" y="6257508"/>
              <a:ext cx="6116176" cy="464232"/>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400" dirty="0">
                  <a:solidFill>
                    <a:schemeClr val="accent2"/>
                  </a:solidFill>
                  <a:latin typeface="Arial"/>
                  <a:cs typeface="Arial"/>
                </a:rPr>
                <a:t>1. </a:t>
              </a:r>
              <a:r>
                <a:rPr lang="ka-GE" sz="1400" dirty="0">
                  <a:solidFill>
                    <a:schemeClr val="accent2"/>
                  </a:solidFill>
                  <a:latin typeface="Arial"/>
                  <a:cs typeface="Arial"/>
                </a:rPr>
                <a:t>ფასს 15-ის </a:t>
              </a:r>
              <a:r>
                <a:rPr lang="ka-GE" sz="1400" dirty="0" err="1">
                  <a:solidFill>
                    <a:schemeClr val="accent2"/>
                  </a:solidFill>
                  <a:latin typeface="Arial"/>
                  <a:cs typeface="Arial"/>
                </a:rPr>
                <a:t>დშმ</a:t>
              </a:r>
              <a:r>
                <a:rPr lang="ka-GE" sz="1400" dirty="0">
                  <a:solidFill>
                    <a:schemeClr val="accent2"/>
                  </a:solidFill>
                  <a:latin typeface="Arial"/>
                  <a:cs typeface="Arial"/>
                </a:rPr>
                <a:t>  - </a:t>
              </a:r>
              <a:r>
                <a:rPr lang="ka-GE" sz="1400" b="1" i="1" dirty="0">
                  <a:solidFill>
                    <a:srgbClr val="002060"/>
                  </a:solidFill>
                </a:rPr>
                <a:t>ამონაგები მომხმარებლებთან გაფორმებული ხელშეკრულებებიდან</a:t>
              </a:r>
              <a:endParaRPr lang="en-GB" sz="1400" b="1" i="1" dirty="0">
                <a:solidFill>
                  <a:srgbClr val="002060"/>
                </a:solidFill>
                <a:latin typeface="Arial"/>
                <a:cs typeface="Arial"/>
              </a:endParaRPr>
            </a:p>
            <a:p>
              <a:pPr defTabSz="1600200">
                <a:spcAft>
                  <a:spcPts val="600"/>
                </a:spcAft>
                <a:defRPr/>
              </a:pPr>
              <a:r>
                <a:rPr lang="en-GB" sz="1400" dirty="0">
                  <a:solidFill>
                    <a:schemeClr val="accent2"/>
                  </a:solidFill>
                  <a:latin typeface="Arial"/>
                  <a:cs typeface="Arial"/>
                </a:rPr>
                <a:t>2.</a:t>
              </a:r>
              <a:r>
                <a:rPr lang="ka-GE" sz="1400" dirty="0">
                  <a:solidFill>
                    <a:schemeClr val="accent2"/>
                  </a:solidFill>
                  <a:latin typeface="Arial"/>
                  <a:cs typeface="Arial"/>
                </a:rPr>
                <a:t> ფასს 9 -ის </a:t>
              </a:r>
              <a:r>
                <a:rPr lang="ka-GE" sz="1400" dirty="0" err="1">
                  <a:solidFill>
                    <a:schemeClr val="accent2"/>
                  </a:solidFill>
                  <a:latin typeface="Arial"/>
                  <a:cs typeface="Arial"/>
                </a:rPr>
                <a:t>დშმ</a:t>
              </a:r>
              <a:r>
                <a:rPr lang="ka-GE" sz="1400" dirty="0">
                  <a:solidFill>
                    <a:schemeClr val="accent2"/>
                  </a:solidFill>
                  <a:latin typeface="Arial"/>
                  <a:cs typeface="Arial"/>
                </a:rPr>
                <a:t> - გაუფასურება </a:t>
              </a:r>
              <a:r>
                <a:rPr lang="en-GB" sz="1400" dirty="0">
                  <a:solidFill>
                    <a:schemeClr val="accent2"/>
                  </a:solidFill>
                  <a:latin typeface="Arial"/>
                  <a:cs typeface="Arial"/>
                </a:rPr>
                <a:t> </a:t>
              </a: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14" name="TextBox 13">
              <a:extLst>
                <a:ext uri="{FF2B5EF4-FFF2-40B4-BE49-F238E27FC236}">
                  <a16:creationId xmlns:a16="http://schemas.microsoft.com/office/drawing/2014/main" id="{4678DEB8-2B48-4C68-5FB3-F4D50B70A18C}"/>
                </a:ext>
              </a:extLst>
            </p:cNvPr>
            <p:cNvSpPr txBox="1"/>
            <p:nvPr/>
          </p:nvSpPr>
          <p:spPr>
            <a:xfrm>
              <a:off x="716629" y="5959644"/>
              <a:ext cx="5120138" cy="227935"/>
            </a:xfrm>
            <a:prstGeom prst="rect">
              <a:avLst/>
            </a:prstGeom>
            <a:noFill/>
          </p:spPr>
          <p:txBody>
            <a:bodyPr wrap="square" lIns="91440" tIns="45720" rIns="91440" bIns="45720" rtlCol="0" anchor="t">
              <a:spAutoFit/>
            </a:bodyPr>
            <a:lstStyle/>
            <a:p>
              <a:r>
                <a:rPr lang="ka-GE" b="1" dirty="0">
                  <a:solidFill>
                    <a:srgbClr val="072071"/>
                  </a:solidFill>
                  <a:latin typeface="Arial"/>
                  <a:cs typeface="Arial"/>
                </a:rPr>
                <a:t>დანერგვის შემდგომი მიმოხილვა </a:t>
              </a:r>
              <a:r>
                <a:rPr lang="en-GB" b="1" dirty="0">
                  <a:solidFill>
                    <a:srgbClr val="072071"/>
                  </a:solidFill>
                  <a:latin typeface="Arial"/>
                  <a:cs typeface="Arial"/>
                </a:rPr>
                <a:t>(PIRs)</a:t>
              </a:r>
              <a:endParaRPr lang="en-GB" dirty="0">
                <a:solidFill>
                  <a:srgbClr val="072071"/>
                </a:solidFill>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2E71CE7A-F6D5-EF4B-F289-93BA6C1DF3E6}"/>
              </a:ext>
            </a:extLst>
          </p:cNvPr>
          <p:cNvSpPr/>
          <p:nvPr/>
        </p:nvSpPr>
        <p:spPr>
          <a:xfrm>
            <a:off x="1066538" y="4033770"/>
            <a:ext cx="5372781" cy="913268"/>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spcBef>
                <a:spcPts val="600"/>
              </a:spcBef>
              <a:spcAft>
                <a:spcPts val="2400"/>
              </a:spcAft>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400" dirty="0">
                <a:solidFill>
                  <a:schemeClr val="accent2"/>
                </a:solidFill>
                <a:latin typeface="Arial"/>
                <a:cs typeface="Arial"/>
              </a:rPr>
              <a:t>3. </a:t>
            </a:r>
            <a:r>
              <a:rPr lang="ka-GE" sz="1400" dirty="0">
                <a:solidFill>
                  <a:schemeClr val="accent2"/>
                </a:solidFill>
                <a:latin typeface="Arial"/>
                <a:cs typeface="Arial"/>
              </a:rPr>
              <a:t>ძირითადი ფინანსური ანგარიშგებები</a:t>
            </a:r>
            <a:r>
              <a:rPr lang="en-GB" sz="1400" dirty="0">
                <a:solidFill>
                  <a:schemeClr val="accent2"/>
                </a:solidFill>
                <a:latin typeface="Arial"/>
                <a:cs typeface="Arial"/>
              </a:rPr>
              <a:t> [</a:t>
            </a:r>
            <a:r>
              <a:rPr lang="ka-GE" sz="1400" dirty="0">
                <a:solidFill>
                  <a:schemeClr val="accent2"/>
                </a:solidFill>
                <a:latin typeface="Arial"/>
                <a:cs typeface="Arial"/>
              </a:rPr>
              <a:t>ფასს</a:t>
            </a:r>
            <a:r>
              <a:rPr lang="en-GB" sz="1400" dirty="0">
                <a:solidFill>
                  <a:schemeClr val="accent2"/>
                </a:solidFill>
                <a:latin typeface="Arial"/>
                <a:cs typeface="Arial"/>
              </a:rPr>
              <a:t> 18]</a:t>
            </a:r>
          </a:p>
          <a:p>
            <a:pPr defTabSz="1600200">
              <a:spcAft>
                <a:spcPts val="600"/>
              </a:spcAft>
              <a:defRPr/>
            </a:pPr>
            <a:r>
              <a:rPr lang="en-GB" sz="1400" dirty="0">
                <a:solidFill>
                  <a:schemeClr val="accent2"/>
                </a:solidFill>
                <a:latin typeface="Arial"/>
                <a:cs typeface="Arial"/>
              </a:rPr>
              <a:t>4. </a:t>
            </a:r>
            <a:r>
              <a:rPr lang="ka-GE" sz="1400" dirty="0">
                <a:solidFill>
                  <a:schemeClr val="accent2"/>
                </a:solidFill>
                <a:latin typeface="Arial"/>
                <a:cs typeface="Arial"/>
              </a:rPr>
              <a:t>შვილობილი საწარმოები საჯარო ანგარიშვალდებულების გარეშე: განმარტებითი შენიშვნები </a:t>
            </a:r>
            <a:r>
              <a:rPr lang="en-GB" sz="1400" dirty="0">
                <a:solidFill>
                  <a:schemeClr val="accent2"/>
                </a:solidFill>
                <a:latin typeface="Arial"/>
                <a:cs typeface="Arial"/>
              </a:rPr>
              <a:t>[</a:t>
            </a:r>
            <a:r>
              <a:rPr lang="ka-GE" sz="1400" dirty="0">
                <a:solidFill>
                  <a:schemeClr val="accent2"/>
                </a:solidFill>
                <a:latin typeface="Arial"/>
                <a:cs typeface="Arial"/>
              </a:rPr>
              <a:t>ფასს</a:t>
            </a:r>
            <a:r>
              <a:rPr lang="en-GB" sz="1400" dirty="0">
                <a:solidFill>
                  <a:schemeClr val="accent2"/>
                </a:solidFill>
                <a:latin typeface="Arial"/>
                <a:cs typeface="Arial"/>
              </a:rPr>
              <a:t>19]</a:t>
            </a: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6" name="TextBox 5">
            <a:extLst>
              <a:ext uri="{FF2B5EF4-FFF2-40B4-BE49-F238E27FC236}">
                <a16:creationId xmlns:a16="http://schemas.microsoft.com/office/drawing/2014/main" id="{8582D78B-CBC6-C4F2-A7DE-586679CA284C}"/>
              </a:ext>
            </a:extLst>
          </p:cNvPr>
          <p:cNvSpPr txBox="1"/>
          <p:nvPr/>
        </p:nvSpPr>
        <p:spPr>
          <a:xfrm>
            <a:off x="976202" y="3551128"/>
            <a:ext cx="4681026" cy="369332"/>
          </a:xfrm>
          <a:prstGeom prst="rect">
            <a:avLst/>
          </a:prstGeom>
          <a:noFill/>
        </p:spPr>
        <p:txBody>
          <a:bodyPr wrap="square" lIns="91440" tIns="45720" rIns="91440" bIns="45720" rtlCol="0" anchor="t">
            <a:spAutoFit/>
          </a:bodyPr>
          <a:lstStyle/>
          <a:p>
            <a:r>
              <a:rPr lang="ka-GE" b="1" dirty="0">
                <a:solidFill>
                  <a:srgbClr val="072071"/>
                </a:solidFill>
                <a:latin typeface="Arial"/>
                <a:cs typeface="Arial"/>
              </a:rPr>
              <a:t>სტანდარტის დადგენის პროექტები</a:t>
            </a:r>
            <a:endParaRPr lang="en-GB" dirty="0">
              <a:solidFill>
                <a:srgbClr val="07207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00ABF4D-C4CC-65AD-6757-682D177DE0EF}"/>
              </a:ext>
            </a:extLst>
          </p:cNvPr>
          <p:cNvSpPr/>
          <p:nvPr/>
        </p:nvSpPr>
        <p:spPr>
          <a:xfrm>
            <a:off x="1078264" y="5502494"/>
            <a:ext cx="5361055" cy="400111"/>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defRPr/>
            </a:pPr>
            <a:endParaRPr lang="en-GB" sz="1700" dirty="0">
              <a:latin typeface="Arial"/>
              <a:cs typeface="Arial"/>
            </a:endParaRPr>
          </a:p>
          <a:p>
            <a:pPr defTabSz="1600200">
              <a:lnSpc>
                <a:spcPct val="150000"/>
              </a:lnSpc>
              <a:defRPr/>
            </a:pPr>
            <a:r>
              <a:rPr lang="en-GB" sz="1600" dirty="0">
                <a:solidFill>
                  <a:schemeClr val="accent2"/>
                </a:solidFill>
                <a:latin typeface="Arial"/>
                <a:cs typeface="Arial"/>
              </a:rPr>
              <a:t>5. </a:t>
            </a:r>
            <a:r>
              <a:rPr lang="ka-GE" sz="1600" dirty="0">
                <a:solidFill>
                  <a:schemeClr val="accent2"/>
                </a:solidFill>
                <a:latin typeface="Arial"/>
                <a:cs typeface="Arial"/>
              </a:rPr>
              <a:t>საწარმოთა გაერთიანება საერთო კონტროლის ქვეშ </a:t>
            </a: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8" name="TextBox 7">
            <a:extLst>
              <a:ext uri="{FF2B5EF4-FFF2-40B4-BE49-F238E27FC236}">
                <a16:creationId xmlns:a16="http://schemas.microsoft.com/office/drawing/2014/main" id="{6907A947-4CEF-0683-C5F9-42694D80E0FC}"/>
              </a:ext>
            </a:extLst>
          </p:cNvPr>
          <p:cNvSpPr txBox="1"/>
          <p:nvPr/>
        </p:nvSpPr>
        <p:spPr>
          <a:xfrm>
            <a:off x="987928" y="5060044"/>
            <a:ext cx="4681026" cy="369332"/>
          </a:xfrm>
          <a:prstGeom prst="rect">
            <a:avLst/>
          </a:prstGeom>
          <a:noFill/>
        </p:spPr>
        <p:txBody>
          <a:bodyPr wrap="square" lIns="91440" tIns="45720" rIns="91440" bIns="45720" rtlCol="0" anchor="t">
            <a:spAutoFit/>
          </a:bodyPr>
          <a:lstStyle/>
          <a:p>
            <a:r>
              <a:rPr lang="ka-GE" b="1" dirty="0">
                <a:solidFill>
                  <a:srgbClr val="072071"/>
                </a:solidFill>
                <a:latin typeface="Arial"/>
                <a:cs typeface="Arial"/>
              </a:rPr>
              <a:t>კვლევითი პროექტი</a:t>
            </a:r>
            <a:endParaRPr lang="en-GB" dirty="0">
              <a:solidFill>
                <a:srgbClr val="07207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BCC78C1-E80D-B52C-0489-32D5BB3724CF}"/>
              </a:ext>
            </a:extLst>
          </p:cNvPr>
          <p:cNvGrpSpPr/>
          <p:nvPr/>
        </p:nvGrpSpPr>
        <p:grpSpPr>
          <a:xfrm>
            <a:off x="6489132" y="2136130"/>
            <a:ext cx="5018588" cy="3881157"/>
            <a:chOff x="620836" y="5911156"/>
            <a:chExt cx="5724806" cy="2395270"/>
          </a:xfrm>
        </p:grpSpPr>
        <p:sp>
          <p:nvSpPr>
            <p:cNvPr id="10" name="Freeform: Shape 9">
              <a:extLst>
                <a:ext uri="{FF2B5EF4-FFF2-40B4-BE49-F238E27FC236}">
                  <a16:creationId xmlns:a16="http://schemas.microsoft.com/office/drawing/2014/main" id="{D8A29340-B397-5D87-ACEE-971F1253ABC5}"/>
                </a:ext>
              </a:extLst>
            </p:cNvPr>
            <p:cNvSpPr/>
            <p:nvPr/>
          </p:nvSpPr>
          <p:spPr>
            <a:xfrm>
              <a:off x="620836" y="5911156"/>
              <a:ext cx="5724806" cy="2395270"/>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6" name="TextBox 15">
              <a:extLst>
                <a:ext uri="{FF2B5EF4-FFF2-40B4-BE49-F238E27FC236}">
                  <a16:creationId xmlns:a16="http://schemas.microsoft.com/office/drawing/2014/main" id="{60730FB9-4746-8615-2A54-FBF47AD413AA}"/>
                </a:ext>
              </a:extLst>
            </p:cNvPr>
            <p:cNvSpPr txBox="1"/>
            <p:nvPr/>
          </p:nvSpPr>
          <p:spPr>
            <a:xfrm>
              <a:off x="716629" y="5959644"/>
              <a:ext cx="5120138" cy="227935"/>
            </a:xfrm>
            <a:prstGeom prst="rect">
              <a:avLst/>
            </a:prstGeom>
            <a:noFill/>
            <a:ln>
              <a:solidFill>
                <a:schemeClr val="bg1"/>
              </a:solidFill>
            </a:ln>
          </p:spPr>
          <p:txBody>
            <a:bodyPr wrap="square" lIns="91440" tIns="45720" rIns="91440" bIns="45720" rtlCol="0" anchor="t">
              <a:spAutoFit/>
            </a:bodyPr>
            <a:lstStyle/>
            <a:p>
              <a:r>
                <a:rPr lang="ka-GE" b="1" dirty="0">
                  <a:solidFill>
                    <a:srgbClr val="072071"/>
                  </a:solidFill>
                  <a:latin typeface="Arial"/>
                  <a:cs typeface="Arial"/>
                </a:rPr>
                <a:t>მხარდაჭერის პროექტები</a:t>
              </a:r>
              <a:endParaRPr lang="en-GB" dirty="0">
                <a:solidFill>
                  <a:srgbClr val="07207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9BAFF5E-A880-F0B2-A2D5-1B87906DDAEA}"/>
              </a:ext>
            </a:extLst>
          </p:cNvPr>
          <p:cNvSpPr/>
          <p:nvPr/>
        </p:nvSpPr>
        <p:spPr>
          <a:xfrm>
            <a:off x="6660354" y="2707171"/>
            <a:ext cx="4760119" cy="1326599"/>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2075">
              <a:spcBef>
                <a:spcPts val="600"/>
              </a:spcBef>
              <a:spcAft>
                <a:spcPts val="2400"/>
              </a:spcAft>
              <a:defRPr/>
            </a:pPr>
            <a:endParaRPr lang="en-GB" sz="1700" dirty="0">
              <a:latin typeface="Arial"/>
              <a:cs typeface="Arial"/>
            </a:endParaRPr>
          </a:p>
          <a:p>
            <a:pPr marL="377825" indent="-285750">
              <a:buFont typeface="Arial" panose="020B0604020202020204" pitchFamily="34" charset="0"/>
              <a:buChar char="•"/>
              <a:defRPr/>
            </a:pPr>
            <a:endParaRPr lang="en-GB" sz="1700" dirty="0">
              <a:latin typeface="Arial"/>
              <a:cs typeface="Arial"/>
            </a:endParaRPr>
          </a:p>
          <a:p>
            <a:pPr marL="377825" indent="-285750">
              <a:buFont typeface="Arial" panose="020B0604020202020204" pitchFamily="34" charset="0"/>
              <a:buChar char="•"/>
              <a:defRPr/>
            </a:pPr>
            <a:endParaRPr lang="en-GB" sz="1700" dirty="0">
              <a:solidFill>
                <a:schemeClr val="accent2"/>
              </a:solidFill>
              <a:latin typeface="Arial"/>
              <a:cs typeface="Arial"/>
            </a:endParaRPr>
          </a:p>
          <a:p>
            <a:pPr defTabSz="1600200">
              <a:spcAft>
                <a:spcPts val="600"/>
              </a:spcAft>
              <a:defRPr/>
            </a:pPr>
            <a:r>
              <a:rPr lang="en-GB" sz="1600" dirty="0">
                <a:solidFill>
                  <a:schemeClr val="accent2"/>
                </a:solidFill>
                <a:latin typeface="Arial"/>
                <a:cs typeface="Arial"/>
              </a:rPr>
              <a:t>6. </a:t>
            </a:r>
            <a:r>
              <a:rPr lang="ka-GE" sz="1400" dirty="0">
                <a:solidFill>
                  <a:schemeClr val="accent2"/>
                </a:solidFill>
                <a:latin typeface="Arial"/>
                <a:cs typeface="Arial"/>
              </a:rPr>
              <a:t>ფასს აღრიცხვის სტანდარტების ყოველწლიური გაუმჯობესება -  მე-11 ტომი</a:t>
            </a:r>
            <a:endParaRPr lang="en-GB" sz="1400" dirty="0">
              <a:solidFill>
                <a:schemeClr val="accent2"/>
              </a:solidFill>
              <a:latin typeface="Arial"/>
              <a:cs typeface="Arial"/>
            </a:endParaRPr>
          </a:p>
          <a:p>
            <a:pPr defTabSz="1600200">
              <a:spcAft>
                <a:spcPts val="600"/>
              </a:spcAft>
              <a:defRPr/>
            </a:pPr>
            <a:r>
              <a:rPr lang="en-GB" sz="1400" dirty="0">
                <a:solidFill>
                  <a:schemeClr val="accent2"/>
                </a:solidFill>
                <a:latin typeface="Arial"/>
                <a:cs typeface="Arial"/>
              </a:rPr>
              <a:t>7. </a:t>
            </a:r>
            <a:r>
              <a:rPr lang="ka-GE" sz="1400" dirty="0">
                <a:solidFill>
                  <a:schemeClr val="accent2"/>
                </a:solidFill>
                <a:latin typeface="Arial"/>
                <a:cs typeface="Arial"/>
              </a:rPr>
              <a:t>ფინანსური ინსტრუმენტების კლასიფიკაციის და შეფასების ცვლილებები</a:t>
            </a:r>
            <a:endParaRPr lang="en-GB" sz="1400" dirty="0">
              <a:solidFill>
                <a:schemeClr val="accent2"/>
              </a:solidFill>
              <a:latin typeface="Arial"/>
              <a:cs typeface="Arial"/>
            </a:endParaRPr>
          </a:p>
          <a:p>
            <a:pPr marL="377825" indent="-285750">
              <a:spcBef>
                <a:spcPts val="600"/>
              </a:spcBef>
              <a:spcAft>
                <a:spcPts val="2400"/>
              </a:spcAft>
              <a:buFont typeface="Arial" panose="020B0604020202020204" pitchFamily="34" charset="0"/>
              <a:buChar char="•"/>
              <a:defRPr/>
            </a:pPr>
            <a:endParaRPr lang="en-GB" sz="1700" i="1" dirty="0">
              <a:latin typeface="Arial"/>
              <a:cs typeface="Arial"/>
            </a:endParaRPr>
          </a:p>
          <a:p>
            <a:pPr marL="377825" indent="-285750">
              <a:spcBef>
                <a:spcPts val="600"/>
              </a:spcBef>
              <a:spcAft>
                <a:spcPts val="2400"/>
              </a:spcAft>
              <a:buFont typeface="Arial" panose="020B0604020202020204" pitchFamily="34" charset="0"/>
              <a:buChar char="•"/>
              <a:defRPr/>
            </a:pPr>
            <a:endParaRPr lang="en-GB" sz="1700" dirty="0">
              <a:latin typeface="Arial"/>
              <a:cs typeface="Arial"/>
            </a:endParaRPr>
          </a:p>
        </p:txBody>
      </p:sp>
      <p:sp>
        <p:nvSpPr>
          <p:cNvPr id="19" name="Rectangle 18">
            <a:extLst>
              <a:ext uri="{FF2B5EF4-FFF2-40B4-BE49-F238E27FC236}">
                <a16:creationId xmlns:a16="http://schemas.microsoft.com/office/drawing/2014/main" id="{56D7D5B1-2236-B312-AFA5-3DB056C37286}"/>
              </a:ext>
            </a:extLst>
          </p:cNvPr>
          <p:cNvSpPr/>
          <p:nvPr/>
        </p:nvSpPr>
        <p:spPr>
          <a:xfrm>
            <a:off x="6660354" y="4533812"/>
            <a:ext cx="4760120" cy="1368793"/>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defTabSz="1600200">
              <a:spcAft>
                <a:spcPts val="600"/>
              </a:spcAft>
              <a:defRPr/>
            </a:pPr>
            <a:r>
              <a:rPr lang="en-GB" sz="1400" dirty="0">
                <a:solidFill>
                  <a:schemeClr val="accent2"/>
                </a:solidFill>
                <a:latin typeface="Arial"/>
                <a:cs typeface="Arial"/>
              </a:rPr>
              <a:t>8. </a:t>
            </a:r>
            <a:r>
              <a:rPr lang="ka-GE" sz="1400" dirty="0">
                <a:solidFill>
                  <a:schemeClr val="accent2"/>
                </a:solidFill>
                <a:latin typeface="Arial"/>
                <a:cs typeface="Arial"/>
              </a:rPr>
              <a:t>ფასს აღრიცხვის ტაქსონომიის განახლება -  ბასს 12-ის, ბასს 21-ის, ბასს 7-ის და ფასს 7-ის ცვლილება</a:t>
            </a:r>
            <a:endParaRPr lang="en-GB" sz="1400" dirty="0">
              <a:solidFill>
                <a:schemeClr val="accent2"/>
              </a:solidFill>
              <a:latin typeface="Arial"/>
              <a:cs typeface="Arial"/>
            </a:endParaRPr>
          </a:p>
          <a:p>
            <a:pPr algn="just" defTabSz="1600200">
              <a:spcAft>
                <a:spcPts val="600"/>
              </a:spcAft>
              <a:defRPr/>
            </a:pPr>
            <a:r>
              <a:rPr lang="en-GB" sz="1400" dirty="0">
                <a:solidFill>
                  <a:schemeClr val="accent2"/>
                </a:solidFill>
                <a:latin typeface="Arial"/>
                <a:cs typeface="Arial"/>
              </a:rPr>
              <a:t>9. </a:t>
            </a:r>
            <a:r>
              <a:rPr lang="ka-GE" sz="1400" dirty="0">
                <a:solidFill>
                  <a:schemeClr val="accent2"/>
                </a:solidFill>
                <a:latin typeface="Arial"/>
                <a:cs typeface="Arial"/>
              </a:rPr>
              <a:t>ფასს აღრიცხვის ტაქსონომიის განახლება - საერთო პრაქტიკა (ფინანსური ინსტრუმენტები) და ზოგადი გაუმჯობესება</a:t>
            </a:r>
            <a:endParaRPr lang="en-GB" sz="1400" dirty="0">
              <a:latin typeface="Arial"/>
              <a:cs typeface="Arial"/>
            </a:endParaRPr>
          </a:p>
        </p:txBody>
      </p:sp>
      <p:sp>
        <p:nvSpPr>
          <p:cNvPr id="20" name="TextBox 19">
            <a:extLst>
              <a:ext uri="{FF2B5EF4-FFF2-40B4-BE49-F238E27FC236}">
                <a16:creationId xmlns:a16="http://schemas.microsoft.com/office/drawing/2014/main" id="{8001400C-D4A3-64D6-0C68-56C912E0400E}"/>
              </a:ext>
            </a:extLst>
          </p:cNvPr>
          <p:cNvSpPr txBox="1"/>
          <p:nvPr/>
        </p:nvSpPr>
        <p:spPr>
          <a:xfrm>
            <a:off x="6573108" y="4116718"/>
            <a:ext cx="4681026" cy="369332"/>
          </a:xfrm>
          <a:prstGeom prst="rect">
            <a:avLst/>
          </a:prstGeom>
          <a:noFill/>
        </p:spPr>
        <p:txBody>
          <a:bodyPr wrap="square" lIns="91440" tIns="45720" rIns="91440" bIns="45720" rtlCol="0" anchor="t">
            <a:spAutoFit/>
          </a:bodyPr>
          <a:lstStyle/>
          <a:p>
            <a:r>
              <a:rPr lang="ka-GE" b="1" dirty="0">
                <a:solidFill>
                  <a:srgbClr val="072071"/>
                </a:solidFill>
                <a:latin typeface="Arial"/>
                <a:cs typeface="Arial"/>
              </a:rPr>
              <a:t>ტაქსონომიის პროექტები</a:t>
            </a:r>
            <a:endParaRPr lang="en-GB" dirty="0">
              <a:solidFill>
                <a:srgbClr val="0720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4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dirty="0"/>
              <a:t>თავი </a:t>
            </a:r>
            <a:r>
              <a:rPr lang="en-GB" sz="3000" dirty="0"/>
              <a:t> 11 </a:t>
            </a:r>
            <a:r>
              <a:rPr lang="en-GB" sz="3000" i="1" dirty="0"/>
              <a:t>	</a:t>
            </a:r>
            <a:r>
              <a:rPr lang="ka-GE" sz="3000" i="1" dirty="0"/>
              <a:t>ფინანსური</a:t>
            </a:r>
            <a:r>
              <a:rPr lang="en-US" sz="3000" i="1" dirty="0"/>
              <a:t> ი</a:t>
            </a:r>
            <a:r>
              <a:rPr lang="ka-GE" sz="3000" i="1" dirty="0" err="1"/>
              <a:t>ნსტრუმენტები</a:t>
            </a:r>
            <a:endParaRPr lang="en-GB" sz="30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40</a:t>
            </a:fld>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7D06F19-169D-9224-045F-6FD763898689}"/>
              </a:ext>
            </a:extLst>
          </p:cNvPr>
          <p:cNvSpPr/>
          <p:nvPr/>
        </p:nvSpPr>
        <p:spPr bwMode="auto">
          <a:xfrm>
            <a:off x="1798071" y="2054553"/>
            <a:ext cx="10016027"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ka-GE" sz="2000" dirty="0">
                <a:solidFill>
                  <a:schemeClr val="tx1"/>
                </a:solidFill>
                <a:latin typeface="Arial" panose="020B0604020202020204" pitchFamily="34" charset="0"/>
                <a:cs typeface="Arial" panose="020B0604020202020204" pitchFamily="34" charset="0"/>
              </a:rPr>
              <a:t>ფასს 9 </a:t>
            </a:r>
            <a:r>
              <a:rPr lang="en-GB" sz="2000" dirty="0">
                <a:solidFill>
                  <a:schemeClr val="tx1"/>
                </a:solidFill>
                <a:latin typeface="Arial" panose="020B0604020202020204" pitchFamily="34" charset="0"/>
                <a:cs typeface="Arial" panose="020B0604020202020204" pitchFamily="34" charset="0"/>
              </a:rPr>
              <a:t> </a:t>
            </a:r>
            <a:r>
              <a:rPr lang="ka-GE" sz="2000" i="1" dirty="0">
                <a:solidFill>
                  <a:schemeClr val="tx1"/>
                </a:solidFill>
                <a:latin typeface="Arial" panose="020B0604020202020204" pitchFamily="34" charset="0"/>
                <a:cs typeface="Arial" panose="020B0604020202020204" pitchFamily="34" charset="0"/>
              </a:rPr>
              <a:t>ფინანსური ინსტრუმენტები - </a:t>
            </a:r>
            <a:r>
              <a:rPr lang="ka-GE" sz="2000" dirty="0">
                <a:solidFill>
                  <a:schemeClr val="tx1"/>
                </a:solidFill>
                <a:latin typeface="Arial" panose="020B0604020202020204" pitchFamily="34" charset="0"/>
                <a:cs typeface="Arial" panose="020B0604020202020204" pitchFamily="34" charset="0"/>
              </a:rPr>
              <a:t>სტანდარტის ზოგიერთი გაუმჯობესების მიმოხილვა</a:t>
            </a:r>
            <a:endParaRPr lang="en-GB" sz="20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88B55032-C3EB-063D-A32E-F2575FA477C1}"/>
              </a:ext>
            </a:extLst>
          </p:cNvPr>
          <p:cNvSpPr/>
          <p:nvPr/>
        </p:nvSpPr>
        <p:spPr bwMode="auto">
          <a:xfrm>
            <a:off x="1036802" y="1882512"/>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6" descr="Bank with solid fill">
            <a:extLst>
              <a:ext uri="{FF2B5EF4-FFF2-40B4-BE49-F238E27FC236}">
                <a16:creationId xmlns:a16="http://schemas.microsoft.com/office/drawing/2014/main" id="{9CC450D9-B87A-A556-DEB4-6CAF28D578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0608" y="1902623"/>
            <a:ext cx="633657" cy="633657"/>
          </a:xfrm>
          <a:prstGeom prst="rect">
            <a:avLst/>
          </a:prstGeom>
        </p:spPr>
      </p:pic>
      <p:graphicFrame>
        <p:nvGraphicFramePr>
          <p:cNvPr id="10" name="Table 8">
            <a:extLst>
              <a:ext uri="{FF2B5EF4-FFF2-40B4-BE49-F238E27FC236}">
                <a16:creationId xmlns:a16="http://schemas.microsoft.com/office/drawing/2014/main" id="{C264F907-8AAC-6414-3036-76063C2A769B}"/>
              </a:ext>
            </a:extLst>
          </p:cNvPr>
          <p:cNvGraphicFramePr>
            <a:graphicFrameLocks noGrp="1"/>
          </p:cNvGraphicFramePr>
          <p:nvPr>
            <p:extLst>
              <p:ext uri="{D42A27DB-BD31-4B8C-83A1-F6EECF244321}">
                <p14:modId xmlns:p14="http://schemas.microsoft.com/office/powerpoint/2010/main" val="378896878"/>
              </p:ext>
            </p:extLst>
          </p:nvPr>
        </p:nvGraphicFramePr>
        <p:xfrm>
          <a:off x="2828042" y="2903456"/>
          <a:ext cx="8379706" cy="2872740"/>
        </p:xfrm>
        <a:graphic>
          <a:graphicData uri="http://schemas.openxmlformats.org/drawingml/2006/table">
            <a:tbl>
              <a:tblPr firstRow="1" bandRow="1">
                <a:tableStyleId>{5C22544A-7EE6-4342-B048-85BDC9FD1C3A}</a:tableStyleId>
              </a:tblPr>
              <a:tblGrid>
                <a:gridCol w="8379706">
                  <a:extLst>
                    <a:ext uri="{9D8B030D-6E8A-4147-A177-3AD203B41FA5}">
                      <a16:colId xmlns:a16="http://schemas.microsoft.com/office/drawing/2014/main" val="220916023"/>
                    </a:ext>
                  </a:extLst>
                </a:gridCol>
              </a:tblGrid>
              <a:tr h="2780906">
                <a:tc>
                  <a:txBody>
                    <a:bodyPr/>
                    <a:lstStyle/>
                    <a:p>
                      <a:pPr marL="342900" marR="0" lvl="0" indent="-342900" algn="just"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ka-GE" sz="1600" b="1" dirty="0">
                          <a:solidFill>
                            <a:schemeClr val="accent2"/>
                          </a:solidFill>
                          <a:effectLst/>
                          <a:latin typeface="Arial" panose="020B0604020202020204" pitchFamily="34" charset="0"/>
                        </a:rPr>
                        <a:t>ამოიღებს ვარიანტს </a:t>
                      </a:r>
                      <a:r>
                        <a:rPr lang="ka-GE" sz="1600" b="0" dirty="0">
                          <a:solidFill>
                            <a:schemeClr val="accent2"/>
                          </a:solidFill>
                          <a:effectLst/>
                          <a:latin typeface="Arial" panose="020B0604020202020204" pitchFamily="34" charset="0"/>
                        </a:rPr>
                        <a:t>გამოყენებულ იქნეს აღიარების და შეფასების</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მოთხოვნები </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ბასს 39-ში </a:t>
                      </a:r>
                      <a:r>
                        <a:rPr lang="ka-GE" sz="1600" b="0" i="1" dirty="0">
                          <a:solidFill>
                            <a:schemeClr val="accent2"/>
                          </a:solidFill>
                          <a:effectLst/>
                          <a:latin typeface="Arial" panose="020B0604020202020204" pitchFamily="34" charset="0"/>
                        </a:rPr>
                        <a:t>ფინანსური ინსტრუმენტები</a:t>
                      </a:r>
                      <a:r>
                        <a:rPr lang="en-NZ" sz="1600" b="0" dirty="0">
                          <a:solidFill>
                            <a:schemeClr val="accent2"/>
                          </a:solidFill>
                          <a:effectLst/>
                          <a:latin typeface="Arial" panose="020B0604020202020204" pitchFamily="34" charset="0"/>
                        </a:rPr>
                        <a:t>: </a:t>
                      </a:r>
                      <a:r>
                        <a:rPr lang="ka-GE" sz="1600" b="0" i="1" dirty="0">
                          <a:solidFill>
                            <a:schemeClr val="accent2"/>
                          </a:solidFill>
                          <a:effectLst/>
                          <a:latin typeface="Arial" panose="020B0604020202020204" pitchFamily="34" charset="0"/>
                        </a:rPr>
                        <a:t>აღიარება და შეფასება</a:t>
                      </a:r>
                      <a:r>
                        <a:rPr lang="en-NZ" sz="1600" b="0" i="1" dirty="0">
                          <a:solidFill>
                            <a:schemeClr val="accent2"/>
                          </a:solidFill>
                          <a:effectLst/>
                          <a:latin typeface="Arial" panose="020B0604020202020204" pitchFamily="34" charset="0"/>
                        </a:rPr>
                        <a:t>;</a:t>
                      </a:r>
                      <a:endParaRPr lang="en-NZ" sz="1600" b="0" dirty="0">
                        <a:solidFill>
                          <a:schemeClr val="accent2"/>
                        </a:solidFill>
                        <a:effectLst/>
                        <a:latin typeface="Arial" panose="020B0604020202020204" pitchFamily="34" charset="0"/>
                      </a:endParaRPr>
                    </a:p>
                    <a:p>
                      <a:pPr marL="342900" indent="-342900" algn="just">
                        <a:spcBef>
                          <a:spcPts val="6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შეავსებს კლასიფიკაციის მოთხოვნებს</a:t>
                      </a:r>
                      <a:r>
                        <a:rPr lang="en-NZ" sz="1600" b="1"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ფინანსური ინსტრუმენტების კლასიფიკაციის და შეფასების </a:t>
                      </a:r>
                      <a:r>
                        <a:rPr lang="ka-GE" sz="1600" b="1" dirty="0">
                          <a:solidFill>
                            <a:schemeClr val="accent2"/>
                          </a:solidFill>
                          <a:effectLst/>
                          <a:latin typeface="Arial" panose="020B0604020202020204" pitchFamily="34" charset="0"/>
                        </a:rPr>
                        <a:t>პრინციპის დამატებით </a:t>
                      </a:r>
                      <a:r>
                        <a:rPr lang="ka-GE" sz="1600" b="0" dirty="0">
                          <a:solidFill>
                            <a:schemeClr val="accent2"/>
                          </a:solidFill>
                          <a:effectLst/>
                          <a:latin typeface="Arial" panose="020B0604020202020204" pitchFamily="34" charset="0"/>
                        </a:rPr>
                        <a:t>ფულადი ნაკადების </a:t>
                      </a:r>
                      <a:r>
                        <a:rPr lang="en-NZ" sz="1600" b="0" dirty="0">
                          <a:solidFill>
                            <a:schemeClr val="accent2"/>
                          </a:solidFill>
                          <a:effectLst/>
                          <a:latin typeface="Arial" panose="020B0604020202020204" pitchFamily="34" charset="0"/>
                        </a:rPr>
                        <a:t>ს</a:t>
                      </a:r>
                      <a:r>
                        <a:rPr lang="ka-GE" sz="1600" b="0" dirty="0" err="1">
                          <a:solidFill>
                            <a:schemeClr val="accent2"/>
                          </a:solidFill>
                          <a:effectLst/>
                          <a:latin typeface="Arial" panose="020B0604020202020204" pitchFamily="34" charset="0"/>
                        </a:rPr>
                        <a:t>ახელშეკრულებო</a:t>
                      </a:r>
                      <a:r>
                        <a:rPr lang="ka-GE" sz="1600" b="0" dirty="0">
                          <a:solidFill>
                            <a:schemeClr val="accent2"/>
                          </a:solidFill>
                          <a:effectLst/>
                          <a:latin typeface="Arial" panose="020B0604020202020204" pitchFamily="34" charset="0"/>
                        </a:rPr>
                        <a:t> მახასიათებლების საფუძველზე;</a:t>
                      </a:r>
                      <a:endParaRPr lang="en-NZ" sz="1600" b="0" dirty="0">
                        <a:solidFill>
                          <a:schemeClr val="accent2"/>
                        </a:solidFill>
                        <a:effectLst/>
                        <a:latin typeface="Arial" panose="020B0604020202020204" pitchFamily="34" charset="0"/>
                      </a:endParaRPr>
                    </a:p>
                    <a:p>
                      <a:pPr marL="342900" indent="-342900" algn="just">
                        <a:spcBef>
                          <a:spcPts val="6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მოითხოვს </a:t>
                      </a:r>
                      <a:r>
                        <a:rPr lang="ka-GE" sz="1600" b="0" dirty="0">
                          <a:solidFill>
                            <a:schemeClr val="accent2"/>
                          </a:solidFill>
                          <a:effectLst/>
                          <a:latin typeface="Arial" panose="020B0604020202020204" pitchFamily="34" charset="0"/>
                        </a:rPr>
                        <a:t>ფინანსური აქტივების ანალიზის გამჟღავნებას სავადო თარიღისთვის</a:t>
                      </a:r>
                      <a:r>
                        <a:rPr lang="en-NZ" sz="1600" b="0" dirty="0">
                          <a:solidFill>
                            <a:schemeClr val="accent2"/>
                          </a:solidFill>
                          <a:effectLst/>
                          <a:latin typeface="Arial" panose="020B0604020202020204" pitchFamily="34" charset="0"/>
                        </a:rPr>
                        <a:t>;</a:t>
                      </a:r>
                      <a:r>
                        <a:rPr lang="ka-GE" sz="1600" b="0" dirty="0">
                          <a:solidFill>
                            <a:schemeClr val="accent2"/>
                          </a:solidFill>
                          <a:effectLst/>
                          <a:latin typeface="Arial" panose="020B0604020202020204" pitchFamily="34" charset="0"/>
                        </a:rPr>
                        <a:t> და</a:t>
                      </a:r>
                      <a:r>
                        <a:rPr lang="en-NZ" sz="1600" b="0" dirty="0">
                          <a:solidFill>
                            <a:schemeClr val="accent2"/>
                          </a:solidFill>
                          <a:effectLst/>
                          <a:latin typeface="Arial" panose="020B0604020202020204" pitchFamily="34" charset="0"/>
                        </a:rPr>
                        <a:t> </a:t>
                      </a:r>
                    </a:p>
                    <a:p>
                      <a:pPr marL="342900" indent="-342900" algn="just">
                        <a:spcBef>
                          <a:spcPts val="6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დაამატებს ფინანსური გარანტიის ხელშეკრულებების განსაზღვრებას </a:t>
                      </a:r>
                      <a:r>
                        <a:rPr lang="ka-GE" sz="1600" b="0" dirty="0">
                          <a:solidFill>
                            <a:schemeClr val="accent2"/>
                          </a:solidFill>
                          <a:effectLst/>
                          <a:latin typeface="Arial" panose="020B0604020202020204" pitchFamily="34" charset="0"/>
                        </a:rPr>
                        <a:t>და  გამარტივებულ მოთხოვნებს ჯგუფის შიდა ფინანსური </a:t>
                      </a:r>
                      <a:r>
                        <a:rPr lang="ka-GE" sz="1600" b="0" dirty="0" err="1">
                          <a:solidFill>
                            <a:schemeClr val="accent2"/>
                          </a:solidFill>
                          <a:effectLst/>
                          <a:latin typeface="Arial" panose="020B0604020202020204" pitchFamily="34" charset="0"/>
                        </a:rPr>
                        <a:t>საგარანტიო</a:t>
                      </a:r>
                      <a:r>
                        <a:rPr lang="ka-GE" sz="1600" b="0" dirty="0">
                          <a:solidFill>
                            <a:schemeClr val="accent2"/>
                          </a:solidFill>
                          <a:effectLst/>
                          <a:latin typeface="Arial" panose="020B0604020202020204" pitchFamily="34" charset="0"/>
                        </a:rPr>
                        <a:t> ხელშეკრულებებისთვის</a:t>
                      </a:r>
                      <a:r>
                        <a:rPr lang="en-NZ" sz="1600" b="0" dirty="0">
                          <a:solidFill>
                            <a:schemeClr val="accent2"/>
                          </a:solidFill>
                          <a:effectLst/>
                          <a:latin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5" name="Rectangle 4">
            <a:extLst>
              <a:ext uri="{FF2B5EF4-FFF2-40B4-BE49-F238E27FC236}">
                <a16:creationId xmlns:a16="http://schemas.microsoft.com/office/drawing/2014/main" id="{7999C913-2CB4-DFA7-7A3A-703246173A47}"/>
              </a:ext>
            </a:extLst>
          </p:cNvPr>
          <p:cNvSpPr/>
          <p:nvPr/>
        </p:nvSpPr>
        <p:spPr>
          <a:xfrm>
            <a:off x="1100608" y="2903456"/>
            <a:ext cx="1727433" cy="278090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
              </a:spcBef>
              <a:spcAft>
                <a:spcPts val="300"/>
              </a:spcAft>
              <a:buFont typeface="Arial" panose="020B0604020202020204" pitchFamily="34" charset="0"/>
              <a:buNone/>
            </a:pPr>
            <a:r>
              <a:rPr lang="ka-GE" sz="1600" dirty="0">
                <a:solidFill>
                  <a:schemeClr val="bg1"/>
                </a:solidFill>
                <a:latin typeface="Arial" panose="020B0604020202020204" pitchFamily="34" charset="0"/>
              </a:rPr>
              <a:t>შესაბამისობის მიდგომის ფასს 9 -ის მიმართ გამოყენების შედეგი არის ის რომ </a:t>
            </a:r>
            <a:r>
              <a:rPr lang="ka-GE" sz="1600" dirty="0" err="1">
                <a:solidFill>
                  <a:schemeClr val="bg1"/>
                </a:solidFill>
                <a:latin typeface="Arial" panose="020B0604020202020204" pitchFamily="34" charset="0"/>
              </a:rPr>
              <a:t>ბასსს</a:t>
            </a:r>
            <a:r>
              <a:rPr lang="ka-GE" sz="1600" dirty="0">
                <a:solidFill>
                  <a:schemeClr val="bg1"/>
                </a:solidFill>
                <a:latin typeface="Arial" panose="020B0604020202020204" pitchFamily="34" charset="0"/>
              </a:rPr>
              <a:t>-ი</a:t>
            </a:r>
            <a:r>
              <a:rPr lang="en-NZ" sz="1600" dirty="0">
                <a:solidFill>
                  <a:schemeClr val="bg1"/>
                </a:solidFill>
                <a:effectLst/>
                <a:latin typeface="Arial" panose="020B0604020202020204" pitchFamily="34" charset="0"/>
              </a:rPr>
              <a:t>: </a:t>
            </a:r>
          </a:p>
        </p:txBody>
      </p:sp>
      <p:sp>
        <p:nvSpPr>
          <p:cNvPr id="8" name="Rectangle 7">
            <a:extLst>
              <a:ext uri="{FF2B5EF4-FFF2-40B4-BE49-F238E27FC236}">
                <a16:creationId xmlns:a16="http://schemas.microsoft.com/office/drawing/2014/main" id="{F211D41A-5113-1937-94D0-57AC14BFA1AD}"/>
              </a:ext>
            </a:extLst>
          </p:cNvPr>
          <p:cNvSpPr/>
          <p:nvPr/>
        </p:nvSpPr>
        <p:spPr>
          <a:xfrm>
            <a:off x="1100607" y="5685423"/>
            <a:ext cx="10107141" cy="104531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rtl="0" eaLnBrk="1" fontAlgn="auto" latinLnBrk="0" hangingPunct="1">
              <a:lnSpc>
                <a:spcPct val="100000"/>
              </a:lnSpc>
              <a:spcBef>
                <a:spcPts val="300"/>
              </a:spcBef>
              <a:buClrTx/>
              <a:buSzTx/>
              <a:buFont typeface="Arial" panose="020B0604020202020204" pitchFamily="34" charset="0"/>
              <a:buNone/>
            </a:pPr>
            <a:r>
              <a:rPr lang="ka-GE" sz="1600" b="0" dirty="0" err="1">
                <a:solidFill>
                  <a:schemeClr val="bg1"/>
                </a:solidFill>
                <a:effectLst/>
                <a:latin typeface="Arial"/>
              </a:rPr>
              <a:t>ბასსს</a:t>
            </a:r>
            <a:r>
              <a:rPr lang="ka-GE" sz="1600" b="0" dirty="0">
                <a:solidFill>
                  <a:schemeClr val="bg1"/>
                </a:solidFill>
                <a:effectLst/>
                <a:latin typeface="Arial"/>
              </a:rPr>
              <a:t>-ი შეინარჩუნებს</a:t>
            </a:r>
            <a:r>
              <a:rPr lang="en-NZ" sz="1600" b="0" dirty="0">
                <a:solidFill>
                  <a:schemeClr val="bg1"/>
                </a:solidFill>
                <a:effectLst/>
                <a:latin typeface="Arial"/>
              </a:rPr>
              <a:t>: </a:t>
            </a:r>
          </a:p>
          <a:p>
            <a:pPr marL="285750" marR="0" lvl="0" indent="-285750" algn="l" defTabSz="914400" rtl="0" eaLnBrk="1" fontAlgn="auto" latinLnBrk="0" hangingPunct="1">
              <a:lnSpc>
                <a:spcPct val="100000"/>
              </a:lnSpc>
              <a:spcBef>
                <a:spcPts val="300"/>
              </a:spcBef>
              <a:buClrTx/>
              <a:buSzTx/>
              <a:buFont typeface="Arial" panose="020B0604020202020204" pitchFamily="34" charset="0"/>
              <a:buChar char="•"/>
              <a:tabLst/>
              <a:defRPr/>
            </a:pPr>
            <a:r>
              <a:rPr lang="ka-GE" sz="1600" b="0" dirty="0">
                <a:solidFill>
                  <a:schemeClr val="bg1"/>
                </a:solidFill>
                <a:effectLst/>
                <a:latin typeface="Arial" panose="020B0604020202020204" pitchFamily="34" charset="0"/>
              </a:rPr>
              <a:t>ზარალის მოდელს ამორტიზებული ღირებულებით შეფასებული ფინანსური აქტივების გაუფასურებისთვის; და</a:t>
            </a:r>
            <a:endParaRPr lang="en-NZ" sz="1600" b="0" dirty="0">
              <a:solidFill>
                <a:schemeClr val="bg1"/>
              </a:solidFill>
              <a:effectLst/>
              <a:latin typeface="Arial" panose="020B0604020202020204" pitchFamily="34" charset="0"/>
            </a:endParaRPr>
          </a:p>
          <a:p>
            <a:pPr marL="285750" marR="0" lvl="0" indent="-285750" algn="l" defTabSz="914400" rtl="0" eaLnBrk="1" fontAlgn="auto" latinLnBrk="0" hangingPunct="1">
              <a:lnSpc>
                <a:spcPct val="100000"/>
              </a:lnSpc>
              <a:spcBef>
                <a:spcPts val="300"/>
              </a:spcBef>
              <a:buClrTx/>
              <a:buSzTx/>
              <a:buFont typeface="Arial" panose="020B0604020202020204" pitchFamily="34" charset="0"/>
              <a:buChar char="•"/>
              <a:tabLst/>
              <a:defRPr/>
            </a:pPr>
            <a:r>
              <a:rPr lang="ka-GE" sz="1600" b="0" kern="1200" dirty="0" err="1">
                <a:solidFill>
                  <a:schemeClr val="bg1"/>
                </a:solidFill>
                <a:effectLst/>
                <a:latin typeface="Arial" panose="020B0604020202020204" pitchFamily="34" charset="0"/>
                <a:ea typeface="+mn-ea"/>
                <a:cs typeface="+mn-cs"/>
              </a:rPr>
              <a:t>ჰეჯირების</a:t>
            </a:r>
            <a:r>
              <a:rPr lang="ka-GE" sz="1600" b="0" kern="1200" dirty="0">
                <a:solidFill>
                  <a:schemeClr val="bg1"/>
                </a:solidFill>
                <a:effectLst/>
                <a:latin typeface="Arial" panose="020B0604020202020204" pitchFamily="34" charset="0"/>
                <a:ea typeface="+mn-ea"/>
                <a:cs typeface="+mn-cs"/>
              </a:rPr>
              <a:t> აღრიცხვის და აღიარების შეწყვეტის მოთხოვნებს </a:t>
            </a:r>
            <a:r>
              <a:rPr lang="en-GB" sz="1600" b="0" kern="1200" dirty="0">
                <a:solidFill>
                  <a:schemeClr val="bg1"/>
                </a:solidFill>
                <a:effectLst/>
                <a:latin typeface="Arial" panose="020B0604020202020204" pitchFamily="34" charset="0"/>
                <a:ea typeface="+mn-ea"/>
                <a:cs typeface="+mn-cs"/>
              </a:rPr>
              <a:t>. </a:t>
            </a:r>
            <a:endParaRPr lang="en-NZ" sz="1600" b="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89097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dirty="0"/>
              <a:t>ახალი</a:t>
            </a:r>
            <a:r>
              <a:rPr lang="en-GB" sz="3000" dirty="0"/>
              <a:t> </a:t>
            </a:r>
            <a:r>
              <a:rPr lang="ka-GE" sz="3000" dirty="0"/>
              <a:t>თავი </a:t>
            </a:r>
            <a:r>
              <a:rPr lang="en-GB" sz="3000" dirty="0"/>
              <a:t> 12 </a:t>
            </a:r>
            <a:r>
              <a:rPr lang="ka-GE" sz="3000" i="1" dirty="0"/>
              <a:t>სამართლიანი ღირებულების შეფასება</a:t>
            </a:r>
            <a:endParaRPr lang="en-GB" sz="3000" i="1" kern="0"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41</a:t>
            </a:fld>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3067BDE-D6FE-9BCA-6485-35805C0B86C7}"/>
              </a:ext>
            </a:extLst>
          </p:cNvPr>
          <p:cNvSpPr/>
          <p:nvPr/>
        </p:nvSpPr>
        <p:spPr bwMode="auto">
          <a:xfrm>
            <a:off x="1833096" y="2112411"/>
            <a:ext cx="10055066"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ka-GE" dirty="0" err="1">
                <a:latin typeface="Arial" panose="020B0604020202020204" pitchFamily="34" charset="0"/>
                <a:cs typeface="Arial" panose="020B0604020202020204" pitchFamily="34" charset="0"/>
              </a:rPr>
              <a:t>გაუმჯობესებები</a:t>
            </a:r>
            <a:r>
              <a:rPr lang="ka-GE" dirty="0">
                <a:latin typeface="Arial" panose="020B0604020202020204" pitchFamily="34" charset="0"/>
                <a:cs typeface="Arial" panose="020B0604020202020204" pitchFamily="34" charset="0"/>
              </a:rPr>
              <a:t> ფასს 1</a:t>
            </a:r>
            <a:r>
              <a:rPr lang="en-GB" dirty="0">
                <a:latin typeface="Arial" panose="020B0604020202020204" pitchFamily="34" charset="0"/>
                <a:cs typeface="Arial" panose="020B0604020202020204" pitchFamily="34" charset="0"/>
              </a:rPr>
              <a:t>3</a:t>
            </a:r>
            <a:r>
              <a:rPr lang="ka-GE" dirty="0">
                <a:latin typeface="Arial" panose="020B0604020202020204" pitchFamily="34" charset="0"/>
                <a:cs typeface="Arial" panose="020B0604020202020204" pitchFamily="34" charset="0"/>
              </a:rPr>
              <a:t>-თან დაკავშირებით -</a:t>
            </a:r>
            <a:r>
              <a:rPr lang="en-GB" dirty="0">
                <a:latin typeface="Arial" panose="020B0604020202020204" pitchFamily="34" charset="0"/>
                <a:cs typeface="Arial" panose="020B0604020202020204" pitchFamily="34" charset="0"/>
              </a:rPr>
              <a:t> </a:t>
            </a:r>
            <a:r>
              <a:rPr lang="ka-GE" i="1" dirty="0">
                <a:latin typeface="Arial" panose="020B0604020202020204" pitchFamily="34" charset="0"/>
                <a:cs typeface="Arial" panose="020B0604020202020204" pitchFamily="34" charset="0"/>
              </a:rPr>
              <a:t>სამართლიანი ღირებულების შეფასება</a:t>
            </a:r>
            <a:r>
              <a:rPr lang="en-GB" i="1" dirty="0">
                <a:latin typeface="Arial" panose="020B0604020202020204" pitchFamily="34" charset="0"/>
                <a:cs typeface="Arial" panose="020B0604020202020204" pitchFamily="34" charset="0"/>
              </a:rPr>
              <a:t>. </a:t>
            </a:r>
            <a:r>
              <a:rPr lang="ka-GE" dirty="0" err="1">
                <a:effectLst/>
                <a:latin typeface="Arial" panose="020B0604020202020204" pitchFamily="34" charset="0"/>
              </a:rPr>
              <a:t>ბასსს</a:t>
            </a:r>
            <a:r>
              <a:rPr lang="ka-GE" dirty="0">
                <a:effectLst/>
                <a:latin typeface="Arial" panose="020B0604020202020204" pitchFamily="34" charset="0"/>
              </a:rPr>
              <a:t>-ი სამართლიანი ღირებულების შეფასების და გამჟღავნების მოთხოვნებს სტანდარტის სხვადასხვა თავებიდან გააერთიანებს ახალ, მე-12 თავში (</a:t>
            </a:r>
            <a:r>
              <a:rPr lang="ka-GE" i="1" dirty="0">
                <a:effectLst/>
                <a:latin typeface="Arial" panose="020B0604020202020204" pitchFamily="34" charset="0"/>
              </a:rPr>
              <a:t>რომელსაც ეწოდება სამართლიანი ღირებულების შეფასება). </a:t>
            </a:r>
            <a:r>
              <a:rPr lang="en-NZ" i="1" dirty="0">
                <a:effectLst/>
                <a:latin typeface="Arial" panose="020B0604020202020204" pitchFamily="34" charset="0"/>
              </a:rPr>
              <a:t> </a:t>
            </a:r>
            <a:endParaRPr lang="en-GB" i="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C1A2B61-BE87-6DF3-9A80-6EFF71339F5E}"/>
              </a:ext>
            </a:extLst>
          </p:cNvPr>
          <p:cNvSpPr/>
          <p:nvPr/>
        </p:nvSpPr>
        <p:spPr bwMode="auto">
          <a:xfrm>
            <a:off x="1019173" y="1958517"/>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7" name="Graphic 58" descr="Upward trend">
            <a:extLst>
              <a:ext uri="{FF2B5EF4-FFF2-40B4-BE49-F238E27FC236}">
                <a16:creationId xmlns:a16="http://schemas.microsoft.com/office/drawing/2014/main" id="{AEAC884B-3F8B-7441-C75A-0D23011C8C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825" y="2048829"/>
            <a:ext cx="624635" cy="624635"/>
          </a:xfrm>
          <a:prstGeom prst="rect">
            <a:avLst/>
          </a:prstGeom>
        </p:spPr>
      </p:pic>
      <p:graphicFrame>
        <p:nvGraphicFramePr>
          <p:cNvPr id="8" name="Table 8">
            <a:extLst>
              <a:ext uri="{FF2B5EF4-FFF2-40B4-BE49-F238E27FC236}">
                <a16:creationId xmlns:a16="http://schemas.microsoft.com/office/drawing/2014/main" id="{5FC7806F-2899-9860-D4BD-F7E84F46A961}"/>
              </a:ext>
            </a:extLst>
          </p:cNvPr>
          <p:cNvGraphicFramePr>
            <a:graphicFrameLocks noGrp="1"/>
          </p:cNvGraphicFramePr>
          <p:nvPr>
            <p:extLst>
              <p:ext uri="{D42A27DB-BD31-4B8C-83A1-F6EECF244321}">
                <p14:modId xmlns:p14="http://schemas.microsoft.com/office/powerpoint/2010/main" val="610668152"/>
              </p:ext>
            </p:extLst>
          </p:nvPr>
        </p:nvGraphicFramePr>
        <p:xfrm>
          <a:off x="3763477" y="3428999"/>
          <a:ext cx="6786352" cy="3365181"/>
        </p:xfrm>
        <a:graphic>
          <a:graphicData uri="http://schemas.openxmlformats.org/drawingml/2006/table">
            <a:tbl>
              <a:tblPr firstRow="1" bandRow="1">
                <a:tableStyleId>{5C22544A-7EE6-4342-B048-85BDC9FD1C3A}</a:tableStyleId>
              </a:tblPr>
              <a:tblGrid>
                <a:gridCol w="6786352">
                  <a:extLst>
                    <a:ext uri="{9D8B030D-6E8A-4147-A177-3AD203B41FA5}">
                      <a16:colId xmlns:a16="http://schemas.microsoft.com/office/drawing/2014/main" val="220916023"/>
                    </a:ext>
                  </a:extLst>
                </a:gridCol>
              </a:tblGrid>
              <a:tr h="1839681">
                <a:tc>
                  <a:txBody>
                    <a:bodyPr/>
                    <a:lstStyle/>
                    <a:p>
                      <a:pPr marL="285750" lvl="0" indent="-285750">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mn-cs"/>
                        </a:rPr>
                        <a:t>განაახლებს სამართლიანი ღირებულების განსაზღვრებას </a:t>
                      </a:r>
                      <a:r>
                        <a:rPr lang="en-GB" sz="1800" b="1" kern="1200" dirty="0">
                          <a:solidFill>
                            <a:schemeClr val="accent2"/>
                          </a:solidFill>
                          <a:effectLst/>
                          <a:latin typeface="Arial" panose="020B0604020202020204" pitchFamily="34" charset="0"/>
                          <a:ea typeface="+mn-ea"/>
                          <a:cs typeface="+mn-cs"/>
                        </a:rPr>
                        <a:t> </a:t>
                      </a:r>
                      <a:r>
                        <a:rPr lang="ka-GE" sz="1800" b="0" kern="1200" dirty="0">
                          <a:solidFill>
                            <a:schemeClr val="accent2"/>
                          </a:solidFill>
                          <a:effectLst/>
                          <a:latin typeface="Arial" panose="020B0604020202020204" pitchFamily="34" charset="0"/>
                          <a:ea typeface="+mn-ea"/>
                          <a:cs typeface="+mn-cs"/>
                        </a:rPr>
                        <a:t>ფასს</a:t>
                      </a:r>
                      <a:r>
                        <a:rPr lang="en-GB" sz="1800" b="0" kern="1200" dirty="0">
                          <a:solidFill>
                            <a:schemeClr val="accent2"/>
                          </a:solidFill>
                          <a:effectLst/>
                          <a:latin typeface="Arial" panose="020B0604020202020204" pitchFamily="34" charset="0"/>
                          <a:ea typeface="+mn-ea"/>
                          <a:cs typeface="+mn-cs"/>
                        </a:rPr>
                        <a:t> 13</a:t>
                      </a:r>
                      <a:r>
                        <a:rPr lang="ka-GE" sz="1800" b="0" kern="1200" dirty="0">
                          <a:solidFill>
                            <a:schemeClr val="accent2"/>
                          </a:solidFill>
                          <a:effectLst/>
                          <a:latin typeface="Arial" panose="020B0604020202020204" pitchFamily="34" charset="0"/>
                          <a:ea typeface="+mn-ea"/>
                          <a:cs typeface="+mn-cs"/>
                        </a:rPr>
                        <a:t>-ში</a:t>
                      </a:r>
                      <a:r>
                        <a:rPr lang="en-GB" sz="1800" b="0" kern="1200" dirty="0">
                          <a:solidFill>
                            <a:schemeClr val="accent2"/>
                          </a:solidFill>
                          <a:effectLst/>
                          <a:latin typeface="Arial" panose="020B0604020202020204" pitchFamily="34" charset="0"/>
                          <a:ea typeface="+mn-ea"/>
                          <a:cs typeface="+mn-cs"/>
                        </a:rPr>
                        <a:t>;</a:t>
                      </a:r>
                    </a:p>
                    <a:p>
                      <a:pPr marL="285750" lvl="0" indent="-285750">
                        <a:buFont typeface="Arial" panose="020B0604020202020204" pitchFamily="34" charset="0"/>
                        <a:buChar char="•"/>
                      </a:pPr>
                      <a:endParaRPr lang="en-GB" sz="1800" b="1" kern="1200" dirty="0">
                        <a:solidFill>
                          <a:schemeClr val="accent2"/>
                        </a:solidFill>
                        <a:effectLst/>
                        <a:latin typeface="Arial" panose="020B0604020202020204" pitchFamily="34" charset="0"/>
                        <a:ea typeface="+mn-ea"/>
                        <a:cs typeface="+mn-cs"/>
                      </a:endParaRPr>
                    </a:p>
                    <a:p>
                      <a:pPr marL="285750" lvl="0" indent="-285750">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mn-cs"/>
                        </a:rPr>
                        <a:t>განაახლებს სამართლიანი ღირებულების შეფასების მოთხოვნებს </a:t>
                      </a:r>
                      <a:r>
                        <a:rPr lang="en-GB" sz="1800" b="1" kern="1200" dirty="0">
                          <a:solidFill>
                            <a:schemeClr val="accent2"/>
                          </a:solidFill>
                          <a:effectLst/>
                          <a:latin typeface="Arial" panose="020B0604020202020204" pitchFamily="34" charset="0"/>
                          <a:ea typeface="+mn-ea"/>
                          <a:cs typeface="+mn-cs"/>
                        </a:rPr>
                        <a:t> </a:t>
                      </a:r>
                      <a:r>
                        <a:rPr lang="ka-GE" sz="1800" b="0" kern="1200" dirty="0">
                          <a:solidFill>
                            <a:schemeClr val="accent2"/>
                          </a:solidFill>
                          <a:effectLst/>
                          <a:latin typeface="Arial" panose="020B0604020202020204" pitchFamily="34" charset="0"/>
                          <a:ea typeface="+mn-ea"/>
                          <a:cs typeface="+mn-cs"/>
                        </a:rPr>
                        <a:t>ფასს 13-ში სამართლიანი ღირებულების იერარქიის პრინციპებით; და</a:t>
                      </a:r>
                      <a:endParaRPr lang="en-GB" sz="1800" b="0" kern="1200" dirty="0">
                        <a:solidFill>
                          <a:schemeClr val="accent2"/>
                        </a:solidFill>
                        <a:effectLst/>
                        <a:latin typeface="Arial" panose="020B0604020202020204" pitchFamily="34" charset="0"/>
                        <a:ea typeface="+mn-ea"/>
                        <a:cs typeface="+mn-cs"/>
                      </a:endParaRPr>
                    </a:p>
                    <a:p>
                      <a:pPr marL="285750" lvl="0" indent="-285750">
                        <a:buFont typeface="Arial" panose="020B0604020202020204" pitchFamily="34" charset="0"/>
                        <a:buChar char="•"/>
                      </a:pPr>
                      <a:endParaRPr lang="en-GB" sz="1800" b="0" kern="1200" dirty="0">
                        <a:solidFill>
                          <a:schemeClr val="accent2"/>
                        </a:solidFill>
                        <a:effectLst/>
                        <a:latin typeface="Arial" panose="020B0604020202020204" pitchFamily="34" charset="0"/>
                        <a:ea typeface="+mn-ea"/>
                        <a:cs typeface="+mn-cs"/>
                      </a:endParaRPr>
                    </a:p>
                    <a:p>
                      <a:pPr marL="285750" lvl="0" indent="-285750">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mn-cs"/>
                        </a:rPr>
                        <a:t>განაახლებს გამჟღავნების მოთხოვნებს </a:t>
                      </a:r>
                      <a:r>
                        <a:rPr lang="en-GB" sz="1800" b="1" kern="1200" dirty="0">
                          <a:solidFill>
                            <a:schemeClr val="accent2"/>
                          </a:solidFill>
                          <a:effectLst/>
                          <a:latin typeface="Arial" panose="020B0604020202020204" pitchFamily="34" charset="0"/>
                          <a:ea typeface="+mn-ea"/>
                          <a:cs typeface="+mn-cs"/>
                        </a:rPr>
                        <a:t> </a:t>
                      </a:r>
                      <a:r>
                        <a:rPr lang="ka-GE" sz="1800" b="0" kern="1200" dirty="0">
                          <a:solidFill>
                            <a:schemeClr val="accent2"/>
                          </a:solidFill>
                          <a:effectLst/>
                          <a:latin typeface="Arial" panose="020B0604020202020204" pitchFamily="34" charset="0"/>
                          <a:ea typeface="+mn-ea"/>
                          <a:cs typeface="+mn-cs"/>
                        </a:rPr>
                        <a:t>სამართლიან ღირებულებასთან დაკავშირებით ფასს</a:t>
                      </a:r>
                      <a:r>
                        <a:rPr lang="en-GB" sz="1800" b="0" kern="1200" dirty="0">
                          <a:solidFill>
                            <a:schemeClr val="accent2"/>
                          </a:solidFill>
                          <a:effectLst/>
                          <a:latin typeface="Arial" panose="020B0604020202020204" pitchFamily="34" charset="0"/>
                          <a:ea typeface="+mn-ea"/>
                          <a:cs typeface="+mn-cs"/>
                        </a:rPr>
                        <a:t> 13</a:t>
                      </a:r>
                      <a:r>
                        <a:rPr lang="ka-GE" sz="1800" b="0" kern="1200" dirty="0">
                          <a:solidFill>
                            <a:schemeClr val="accent2"/>
                          </a:solidFill>
                          <a:effectLst/>
                          <a:latin typeface="Arial" panose="020B0604020202020204" pitchFamily="34" charset="0"/>
                          <a:ea typeface="+mn-ea"/>
                          <a:cs typeface="+mn-cs"/>
                        </a:rPr>
                        <a:t> -ში</a:t>
                      </a:r>
                      <a:r>
                        <a:rPr lang="en-GB" sz="1800" b="0" kern="1200" dirty="0">
                          <a:solidFill>
                            <a:schemeClr val="accent2"/>
                          </a:solidFill>
                          <a:effectLst/>
                          <a:latin typeface="Arial" panose="020B0604020202020204" pitchFamily="34" charset="0"/>
                          <a:ea typeface="+mn-ea"/>
                          <a:cs typeface="+mn-cs"/>
                        </a:rPr>
                        <a:t>. </a:t>
                      </a:r>
                      <a:r>
                        <a:rPr lang="en-NZ" sz="1800" b="0" dirty="0">
                          <a:solidFill>
                            <a:schemeClr val="accent2"/>
                          </a:solidFill>
                          <a:effectLst/>
                          <a:latin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r h="804861">
                <a:tc>
                  <a:txBody>
                    <a:bodyPr/>
                    <a:lstStyle/>
                    <a:p>
                      <a:pPr marL="0" marR="0" lvl="0" indent="0" algn="l" rtl="0" eaLnBrk="1" fontAlgn="auto" latinLnBrk="0" hangingPunct="1">
                        <a:lnSpc>
                          <a:spcPct val="100000"/>
                        </a:lnSpc>
                        <a:spcBef>
                          <a:spcPts val="300"/>
                        </a:spcBef>
                        <a:spcAft>
                          <a:spcPts val="300"/>
                        </a:spcAft>
                        <a:buClrTx/>
                        <a:buSzTx/>
                        <a:buFont typeface="Arial" panose="020B0604020202020204" pitchFamily="34" charset="0"/>
                        <a:buNone/>
                      </a:pPr>
                      <a:r>
                        <a:rPr lang="ka-GE" sz="1800" b="0" dirty="0">
                          <a:solidFill>
                            <a:schemeClr val="bg1"/>
                          </a:solidFill>
                          <a:effectLst/>
                          <a:latin typeface="Arial"/>
                        </a:rPr>
                        <a:t>მოთხოვნები თუ „როდის“ იქნეს გამოყენებული სამართლიანი ღირებულება </a:t>
                      </a:r>
                      <a:r>
                        <a:rPr lang="en-NZ" sz="1800" b="0" dirty="0">
                          <a:solidFill>
                            <a:schemeClr val="bg1"/>
                          </a:solidFill>
                          <a:effectLst/>
                          <a:latin typeface="Arial"/>
                        </a:rPr>
                        <a:t>ს</a:t>
                      </a:r>
                      <a:r>
                        <a:rPr lang="ka-GE" sz="1800" b="0" dirty="0" err="1">
                          <a:solidFill>
                            <a:schemeClr val="bg1"/>
                          </a:solidFill>
                          <a:effectLst/>
                          <a:latin typeface="Arial"/>
                        </a:rPr>
                        <a:t>ტანდარტში</a:t>
                      </a:r>
                      <a:r>
                        <a:rPr lang="ka-GE" sz="1800" b="0" dirty="0">
                          <a:solidFill>
                            <a:schemeClr val="bg1"/>
                          </a:solidFill>
                          <a:effectLst/>
                          <a:latin typeface="Arial"/>
                        </a:rPr>
                        <a:t> უცვლელი დარჩება</a:t>
                      </a:r>
                      <a:r>
                        <a:rPr lang="en-NZ" sz="1800" b="0" dirty="0">
                          <a:solidFill>
                            <a:schemeClr val="bg1"/>
                          </a:solidFill>
                          <a:effectLst/>
                          <a:latin typeface="Arial"/>
                        </a:rPr>
                        <a:t>. </a:t>
                      </a:r>
                      <a:r>
                        <a:rPr lang="en-GB" sz="1800" b="0" kern="1200" dirty="0">
                          <a:solidFill>
                            <a:schemeClr val="bg1"/>
                          </a:solidFill>
                          <a:effectLst/>
                          <a:latin typeface="Arial"/>
                          <a:ea typeface="+mn-ea"/>
                          <a:cs typeface="+mn-cs"/>
                        </a:rPr>
                        <a:t> </a:t>
                      </a:r>
                      <a:endParaRPr lang="en-NZ" sz="1800" b="0" dirty="0">
                        <a:solidFill>
                          <a:schemeClr val="bg1"/>
                        </a:solidFill>
                        <a:effectLst/>
                        <a:latin typeface="Arial"/>
                      </a:endParaRPr>
                    </a:p>
                  </a:txBody>
                  <a:tcPr anchor="ctr">
                    <a:lnT w="12700" cap="flat" cmpd="sng" algn="ctr">
                      <a:solidFill>
                        <a:schemeClr val="tx1"/>
                      </a:solidFill>
                      <a:prstDash val="solid"/>
                      <a:round/>
                      <a:headEnd type="none" w="med" len="med"/>
                      <a:tailEnd type="none" w="med" len="med"/>
                    </a:lnT>
                    <a:solidFill>
                      <a:srgbClr val="5F6062"/>
                    </a:solidFill>
                  </a:tcPr>
                </a:tc>
                <a:extLst>
                  <a:ext uri="{0D108BD9-81ED-4DB2-BD59-A6C34878D82A}">
                    <a16:rowId xmlns:a16="http://schemas.microsoft.com/office/drawing/2014/main" val="2796957180"/>
                  </a:ext>
                </a:extLst>
              </a:tr>
            </a:tbl>
          </a:graphicData>
        </a:graphic>
      </p:graphicFrame>
      <p:sp>
        <p:nvSpPr>
          <p:cNvPr id="5" name="Rectangle 4">
            <a:extLst>
              <a:ext uri="{FF2B5EF4-FFF2-40B4-BE49-F238E27FC236}">
                <a16:creationId xmlns:a16="http://schemas.microsoft.com/office/drawing/2014/main" id="{C51DC2F6-8F40-2C05-E57C-B89547C6BFFC}"/>
              </a:ext>
            </a:extLst>
          </p:cNvPr>
          <p:cNvSpPr/>
          <p:nvPr/>
        </p:nvSpPr>
        <p:spPr>
          <a:xfrm>
            <a:off x="1019172" y="3428999"/>
            <a:ext cx="2744305" cy="198120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ts val="300"/>
              </a:spcBef>
              <a:spcAft>
                <a:spcPts val="300"/>
              </a:spcAft>
              <a:buFont typeface="Arial" panose="020B0604020202020204" pitchFamily="34" charset="0"/>
              <a:buNone/>
            </a:pPr>
            <a:r>
              <a:rPr lang="ka-GE" sz="1800" dirty="0">
                <a:solidFill>
                  <a:schemeClr val="bg1"/>
                </a:solidFill>
                <a:latin typeface="Arial" panose="020B0604020202020204" pitchFamily="34" charset="0"/>
              </a:rPr>
              <a:t>შესაბამისობის მიდგომის ფასს 13 -ის მიმართ გამოყენების შედეგი არის ის, რომ </a:t>
            </a:r>
            <a:r>
              <a:rPr lang="ka-GE" sz="1800" dirty="0" err="1">
                <a:solidFill>
                  <a:schemeClr val="bg1"/>
                </a:solidFill>
                <a:latin typeface="Arial" panose="020B0604020202020204" pitchFamily="34" charset="0"/>
              </a:rPr>
              <a:t>ბასსს</a:t>
            </a:r>
            <a:r>
              <a:rPr lang="ka-GE" sz="1800" dirty="0">
                <a:solidFill>
                  <a:schemeClr val="bg1"/>
                </a:solidFill>
                <a:latin typeface="Arial" panose="020B0604020202020204" pitchFamily="34" charset="0"/>
              </a:rPr>
              <a:t>-ი</a:t>
            </a:r>
            <a:r>
              <a:rPr lang="en-NZ" sz="1800" dirty="0">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202680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D95AF-8E94-6266-82CC-FA4C3925EB1F}"/>
              </a:ext>
            </a:extLst>
          </p:cNvPr>
          <p:cNvSpPr/>
          <p:nvPr/>
        </p:nvSpPr>
        <p:spPr>
          <a:xfrm>
            <a:off x="984251" y="3116789"/>
            <a:ext cx="1796655" cy="364235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C38FBF8D-6477-9067-D6EB-317611673C67}"/>
              </a:ext>
            </a:extLst>
          </p:cNvPr>
          <p:cNvSpPr/>
          <p:nvPr/>
        </p:nvSpPr>
        <p:spPr bwMode="auto">
          <a:xfrm>
            <a:off x="1785559" y="2143237"/>
            <a:ext cx="10406441"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ka-GE" sz="2000" dirty="0">
                <a:solidFill>
                  <a:schemeClr val="tx1"/>
                </a:solidFill>
                <a:latin typeface="Arial" panose="020B0604020202020204" pitchFamily="34" charset="0"/>
                <a:cs typeface="Arial" panose="020B0604020202020204" pitchFamily="34" charset="0"/>
              </a:rPr>
              <a:t>ფასს </a:t>
            </a:r>
            <a:r>
              <a:rPr lang="en-GB" sz="2000" dirty="0">
                <a:solidFill>
                  <a:schemeClr val="tx1"/>
                </a:solidFill>
                <a:latin typeface="Arial" panose="020B0604020202020204" pitchFamily="34" charset="0"/>
                <a:cs typeface="Arial" panose="020B0604020202020204" pitchFamily="34" charset="0"/>
              </a:rPr>
              <a:t>3 </a:t>
            </a:r>
            <a:r>
              <a:rPr lang="ka-GE" sz="2000" i="1" dirty="0">
                <a:solidFill>
                  <a:schemeClr val="tx1"/>
                </a:solidFill>
                <a:latin typeface="Arial" panose="020B0604020202020204" pitchFamily="34" charset="0"/>
                <a:cs typeface="Arial" panose="020B0604020202020204" pitchFamily="34" charset="0"/>
              </a:rPr>
              <a:t>საწარმოთა გაერთიანება - </a:t>
            </a:r>
            <a:r>
              <a:rPr lang="ka-GE" sz="2000" dirty="0">
                <a:solidFill>
                  <a:schemeClr val="tx1"/>
                </a:solidFill>
                <a:latin typeface="Arial" panose="020B0604020202020204" pitchFamily="34" charset="0"/>
                <a:cs typeface="Arial" panose="020B0604020202020204" pitchFamily="34" charset="0"/>
              </a:rPr>
              <a:t>სტანდარტის ზოგიერთი გაუმჯობესების მიმოხილვა</a:t>
            </a:r>
            <a:endParaRPr lang="en-GB" sz="2000"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kern="0" dirty="0"/>
              <a:t>თავი </a:t>
            </a:r>
            <a:r>
              <a:rPr lang="en-GB" sz="3000" kern="0" dirty="0"/>
              <a:t> 19 </a:t>
            </a:r>
            <a:r>
              <a:rPr lang="ka-GE" sz="3000" i="1" kern="0" dirty="0"/>
              <a:t>საწარმოთა გაერთიანება</a:t>
            </a:r>
            <a:endParaRPr lang="en-GB" sz="3000" i="1" kern="0"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42</a:t>
            </a:fld>
            <a:endParaRPr lang="en-US"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7B34612-E18C-E373-16C0-9DC70F06F1D7}"/>
              </a:ext>
            </a:extLst>
          </p:cNvPr>
          <p:cNvGrpSpPr/>
          <p:nvPr/>
        </p:nvGrpSpPr>
        <p:grpSpPr>
          <a:xfrm>
            <a:off x="984252" y="2023280"/>
            <a:ext cx="761271" cy="789516"/>
            <a:chOff x="913459" y="5941474"/>
            <a:chExt cx="761271" cy="789516"/>
          </a:xfrm>
        </p:grpSpPr>
        <p:sp>
          <p:nvSpPr>
            <p:cNvPr id="5" name="Oval 4">
              <a:extLst>
                <a:ext uri="{FF2B5EF4-FFF2-40B4-BE49-F238E27FC236}">
                  <a16:creationId xmlns:a16="http://schemas.microsoft.com/office/drawing/2014/main" id="{CE154744-D1A6-C841-40D6-C83DAA2DA4C8}"/>
                </a:ext>
              </a:extLst>
            </p:cNvPr>
            <p:cNvSpPr/>
            <p:nvPr/>
          </p:nvSpPr>
          <p:spPr bwMode="auto">
            <a:xfrm>
              <a:off x="913459" y="5941474"/>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10" name="Graphic 9" descr="Flowchart with solid fill">
              <a:extLst>
                <a:ext uri="{FF2B5EF4-FFF2-40B4-BE49-F238E27FC236}">
                  <a16:creationId xmlns:a16="http://schemas.microsoft.com/office/drawing/2014/main" id="{46C512F4-227A-F158-C8F2-F739FDAB0EE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9942" y="5960328"/>
              <a:ext cx="721642" cy="721642"/>
            </a:xfrm>
            <a:prstGeom prst="rect">
              <a:avLst/>
            </a:prstGeom>
          </p:spPr>
        </p:pic>
      </p:grpSp>
      <p:graphicFrame>
        <p:nvGraphicFramePr>
          <p:cNvPr id="3" name="Table 8">
            <a:extLst>
              <a:ext uri="{FF2B5EF4-FFF2-40B4-BE49-F238E27FC236}">
                <a16:creationId xmlns:a16="http://schemas.microsoft.com/office/drawing/2014/main" id="{636CCBA4-5284-79CD-3A6A-0DC82D84B0AB}"/>
              </a:ext>
            </a:extLst>
          </p:cNvPr>
          <p:cNvGraphicFramePr>
            <a:graphicFrameLocks noGrp="1"/>
          </p:cNvGraphicFramePr>
          <p:nvPr>
            <p:extLst>
              <p:ext uri="{D42A27DB-BD31-4B8C-83A1-F6EECF244321}">
                <p14:modId xmlns:p14="http://schemas.microsoft.com/office/powerpoint/2010/main" val="1945861943"/>
              </p:ext>
            </p:extLst>
          </p:nvPr>
        </p:nvGraphicFramePr>
        <p:xfrm>
          <a:off x="2780906" y="3129850"/>
          <a:ext cx="7661557" cy="3550920"/>
        </p:xfrm>
        <a:graphic>
          <a:graphicData uri="http://schemas.openxmlformats.org/drawingml/2006/table">
            <a:tbl>
              <a:tblPr firstRow="1" bandRow="1">
                <a:tableStyleId>{5C22544A-7EE6-4342-B048-85BDC9FD1C3A}</a:tableStyleId>
              </a:tblPr>
              <a:tblGrid>
                <a:gridCol w="7661557">
                  <a:extLst>
                    <a:ext uri="{9D8B030D-6E8A-4147-A177-3AD203B41FA5}">
                      <a16:colId xmlns:a16="http://schemas.microsoft.com/office/drawing/2014/main" val="220916023"/>
                    </a:ext>
                  </a:extLst>
                </a:gridCol>
              </a:tblGrid>
              <a:tr h="370840">
                <a:tc>
                  <a:txBody>
                    <a:bodyPr/>
                    <a:lstStyle/>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განაახლებს საწარმოს განსაზღვრებას </a:t>
                      </a:r>
                      <a:r>
                        <a:rPr lang="ka-GE" sz="1600" b="0" dirty="0">
                          <a:solidFill>
                            <a:schemeClr val="accent2"/>
                          </a:solidFill>
                          <a:effectLst/>
                          <a:latin typeface="Arial" panose="020B0604020202020204" pitchFamily="34" charset="0"/>
                        </a:rPr>
                        <a:t>ფასს 3-ში</a:t>
                      </a:r>
                      <a:r>
                        <a:rPr lang="en-NZ" sz="1600" b="0" dirty="0">
                          <a:solidFill>
                            <a:schemeClr val="accent2"/>
                          </a:solidFill>
                          <a:effectLst/>
                          <a:latin typeface="Arial" panose="020B0604020202020204" pitchFamily="34" charset="0"/>
                        </a:rPr>
                        <a:t>; </a:t>
                      </a:r>
                    </a:p>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შემოიღებს ახალ მოთხოვნებს</a:t>
                      </a:r>
                      <a:r>
                        <a:rPr lang="en-NZ" sz="1600" b="1" dirty="0">
                          <a:solidFill>
                            <a:schemeClr val="accent2"/>
                          </a:solidFill>
                          <a:effectLst/>
                          <a:latin typeface="Arial" panose="020B0604020202020204" pitchFamily="34" charset="0"/>
                        </a:rPr>
                        <a:t>:</a:t>
                      </a:r>
                    </a:p>
                    <a:p>
                      <a:pPr marL="342900" marR="0" lvl="0" indent="1587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715963" algn="l"/>
                        </a:tabLst>
                        <a:defRPr/>
                      </a:pPr>
                      <a:r>
                        <a:rPr lang="en-NZ" sz="1600" b="1"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პირობითი კომპენსაციის სამართლიანი ღირებულებით აღიარებისთვის; </a:t>
                      </a:r>
                      <a:endParaRPr lang="en-NZ" sz="1600" b="0" dirty="0">
                        <a:solidFill>
                          <a:schemeClr val="accent2"/>
                        </a:solidFill>
                        <a:effectLst/>
                        <a:latin typeface="Arial" panose="020B0604020202020204" pitchFamily="34" charset="0"/>
                      </a:endParaRPr>
                    </a:p>
                    <a:p>
                      <a:pPr marL="342900" lvl="0" indent="15875" algn="l" defTabSz="914400" rtl="0" eaLnBrk="1" latinLnBrk="0" hangingPunct="1">
                        <a:spcBef>
                          <a:spcPts val="300"/>
                        </a:spcBef>
                        <a:spcAft>
                          <a:spcPts val="300"/>
                        </a:spcAft>
                        <a:buFont typeface="Arial" panose="020B0604020202020204" pitchFamily="34" charset="0"/>
                        <a:buChar char="•"/>
                        <a:tabLst>
                          <a:tab pos="715963" algn="l"/>
                        </a:tabLst>
                      </a:pP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ეტაპობრივი შესყიდვებისთვის</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და</a:t>
                      </a:r>
                      <a:endParaRPr lang="en-NZ" sz="1600" b="0" dirty="0">
                        <a:solidFill>
                          <a:schemeClr val="accent2"/>
                        </a:solidFill>
                        <a:effectLst/>
                        <a:latin typeface="Arial" panose="020B0604020202020204" pitchFamily="34" charset="0"/>
                      </a:endParaRPr>
                    </a:p>
                    <a:p>
                      <a:pPr marL="342900" indent="15875">
                        <a:spcBef>
                          <a:spcPts val="300"/>
                        </a:spcBef>
                        <a:spcAft>
                          <a:spcPts val="300"/>
                        </a:spcAft>
                        <a:buFont typeface="Arial" panose="020B0604020202020204" pitchFamily="34" charset="0"/>
                        <a:buChar char="•"/>
                        <a:tabLst>
                          <a:tab pos="715963" algn="l"/>
                        </a:tabLst>
                      </a:pP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შესყიდვებთან დაკავშირებული ხარჯების მოგებად ან ზარალად აღიარებისთვის; </a:t>
                      </a:r>
                      <a:endParaRPr lang="en-NZ" sz="1600" b="0" dirty="0">
                        <a:solidFill>
                          <a:schemeClr val="accent2"/>
                        </a:solidFill>
                        <a:effectLst/>
                        <a:latin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tab pos="715963" algn="l"/>
                        </a:tabLst>
                        <a:defRPr/>
                      </a:pPr>
                      <a:r>
                        <a:rPr lang="ka-GE" sz="1600" b="1" kern="1200" dirty="0">
                          <a:solidFill>
                            <a:schemeClr val="accent2"/>
                          </a:solidFill>
                          <a:effectLst/>
                          <a:latin typeface="Arial" panose="020B0604020202020204" pitchFamily="34" charset="0"/>
                          <a:ea typeface="+mn-ea"/>
                          <a:cs typeface="+mn-cs"/>
                        </a:rPr>
                        <a:t>შემოიღებს ახალ მითითებას </a:t>
                      </a:r>
                      <a:r>
                        <a:rPr lang="ka-GE" sz="1600" b="0" dirty="0">
                          <a:solidFill>
                            <a:schemeClr val="accent2"/>
                          </a:solidFill>
                          <a:effectLst/>
                          <a:latin typeface="Arial" panose="020B0604020202020204" pitchFamily="34" charset="0"/>
                        </a:rPr>
                        <a:t>თუ ახალი სუბიექტის წარმოქმნა ხდება საწარმოთა გაერთიანებაში</a:t>
                      </a:r>
                      <a:r>
                        <a:rPr lang="en-NZ" sz="1600" b="0" dirty="0">
                          <a:solidFill>
                            <a:schemeClr val="accent2"/>
                          </a:solidFill>
                          <a:effectLst/>
                          <a:latin typeface="Arial" panose="020B0604020202020204" pitchFamily="34" charset="0"/>
                        </a:rPr>
                        <a:t>;</a:t>
                      </a:r>
                    </a:p>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განმარტავს</a:t>
                      </a:r>
                      <a:r>
                        <a:rPr lang="en-NZ" sz="1600" b="0" dirty="0">
                          <a:solidFill>
                            <a:schemeClr val="accent2"/>
                          </a:solidFill>
                          <a:effectLst/>
                          <a:latin typeface="Arial" panose="020B0604020202020204" pitchFamily="34" charset="0"/>
                        </a:rPr>
                        <a:t> </a:t>
                      </a:r>
                      <a:r>
                        <a:rPr lang="ka-GE" sz="1600" b="0" dirty="0">
                          <a:solidFill>
                            <a:schemeClr val="accent2"/>
                          </a:solidFill>
                          <a:effectLst/>
                          <a:latin typeface="Arial" panose="020B0604020202020204" pitchFamily="34" charset="0"/>
                        </a:rPr>
                        <a:t>რომ შემსყიდველს არ შეუძლია პირობითი ვალდებულების აღიარება თუ ის ვალდებულება არ არის; და</a:t>
                      </a:r>
                      <a:endParaRPr lang="en-NZ" sz="1600" b="0" dirty="0">
                        <a:solidFill>
                          <a:schemeClr val="accent2"/>
                        </a:solidFill>
                        <a:effectLst/>
                        <a:latin typeface="Arial" panose="020B0604020202020204" pitchFamily="34" charset="0"/>
                      </a:endParaRPr>
                    </a:p>
                    <a:p>
                      <a:pPr marL="342900" indent="-342900">
                        <a:spcBef>
                          <a:spcPts val="300"/>
                        </a:spcBef>
                        <a:spcAft>
                          <a:spcPts val="300"/>
                        </a:spcAft>
                        <a:buFont typeface="Arial" panose="020B0604020202020204" pitchFamily="34" charset="0"/>
                        <a:buChar char="•"/>
                      </a:pPr>
                      <a:r>
                        <a:rPr lang="ka-GE" sz="1600" b="1" dirty="0">
                          <a:solidFill>
                            <a:schemeClr val="accent2"/>
                          </a:solidFill>
                          <a:effectLst/>
                          <a:latin typeface="Arial" panose="020B0604020202020204" pitchFamily="34" charset="0"/>
                        </a:rPr>
                        <a:t>განაახლებს მინიშნებას </a:t>
                      </a:r>
                      <a:r>
                        <a:rPr lang="ka-GE" sz="1600" b="0" dirty="0">
                          <a:solidFill>
                            <a:schemeClr val="accent2"/>
                          </a:solidFill>
                          <a:effectLst/>
                          <a:latin typeface="Arial" panose="020B0604020202020204" pitchFamily="34" charset="0"/>
                        </a:rPr>
                        <a:t>აქტივების და ვალდებულებების განსაზღვრებებზე გადამუშავებული მე-2 თავის შესაბამისად.</a:t>
                      </a:r>
                      <a:r>
                        <a:rPr lang="en-NZ" sz="1600" b="0" dirty="0">
                          <a:solidFill>
                            <a:schemeClr val="accent2"/>
                          </a:solidFill>
                          <a:effectLst/>
                          <a:latin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7" name="TextBox 6">
            <a:extLst>
              <a:ext uri="{FF2B5EF4-FFF2-40B4-BE49-F238E27FC236}">
                <a16:creationId xmlns:a16="http://schemas.microsoft.com/office/drawing/2014/main" id="{F9245106-C1E4-732A-43D8-6B9C32A638A1}"/>
              </a:ext>
            </a:extLst>
          </p:cNvPr>
          <p:cNvSpPr txBox="1"/>
          <p:nvPr/>
        </p:nvSpPr>
        <p:spPr>
          <a:xfrm>
            <a:off x="1044131" y="3834436"/>
            <a:ext cx="1676893" cy="1569660"/>
          </a:xfrm>
          <a:prstGeom prst="rect">
            <a:avLst/>
          </a:prstGeom>
          <a:solidFill>
            <a:schemeClr val="accent2"/>
          </a:solidFill>
          <a:ln>
            <a:solidFill>
              <a:schemeClr val="accent2"/>
            </a:solidFill>
          </a:ln>
        </p:spPr>
        <p:txBody>
          <a:bodyPr wrap="square">
            <a:spAutoFit/>
          </a:bodyPr>
          <a:lstStyle/>
          <a:p>
            <a:pPr>
              <a:spcBef>
                <a:spcPts val="300"/>
              </a:spcBef>
              <a:spcAft>
                <a:spcPts val="300"/>
              </a:spcAft>
            </a:pPr>
            <a:r>
              <a:rPr lang="ka-GE" sz="1600" dirty="0">
                <a:solidFill>
                  <a:schemeClr val="bg1"/>
                </a:solidFill>
                <a:latin typeface="Arial" panose="020B0604020202020204" pitchFamily="34" charset="0"/>
              </a:rPr>
              <a:t>შესაბამისობის მიდგომის ფასს 3 -ის მიმართ გამოყენების შედეგი არის ის რომ </a:t>
            </a:r>
            <a:r>
              <a:rPr lang="ka-GE" sz="1600" dirty="0" err="1">
                <a:solidFill>
                  <a:schemeClr val="bg1"/>
                </a:solidFill>
                <a:latin typeface="Arial" panose="020B0604020202020204" pitchFamily="34" charset="0"/>
              </a:rPr>
              <a:t>ბასსს</a:t>
            </a:r>
            <a:r>
              <a:rPr lang="ka-GE" sz="1600" dirty="0">
                <a:solidFill>
                  <a:schemeClr val="bg1"/>
                </a:solidFill>
                <a:latin typeface="Arial" panose="020B0604020202020204" pitchFamily="34" charset="0"/>
              </a:rPr>
              <a:t>-ი</a:t>
            </a:r>
            <a:r>
              <a:rPr lang="en-NZ" sz="1600" dirty="0">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240499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a:xfrm>
            <a:off x="855406" y="1351313"/>
            <a:ext cx="10825317" cy="654191"/>
          </a:xfrm>
        </p:spPr>
        <p:txBody>
          <a:bodyPr/>
          <a:lstStyle/>
          <a:p>
            <a:r>
              <a:rPr lang="ka-GE" sz="2400" dirty="0"/>
              <a:t>თავი </a:t>
            </a:r>
            <a:r>
              <a:rPr lang="en-GB" sz="2400" dirty="0"/>
              <a:t> 23 </a:t>
            </a:r>
            <a:r>
              <a:rPr lang="ka-GE" sz="2400" i="1" dirty="0"/>
              <a:t>ამონაგები მომხმარებლებთან გაფორმებული ხელშეკრულებებიდან </a:t>
            </a:r>
            <a:endParaRPr lang="en-GB" sz="24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43</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FCAFC9-C7CA-AC63-F4D6-50F3305A9F5C}"/>
              </a:ext>
            </a:extLst>
          </p:cNvPr>
          <p:cNvSpPr/>
          <p:nvPr/>
        </p:nvSpPr>
        <p:spPr bwMode="auto">
          <a:xfrm>
            <a:off x="1950392" y="2128894"/>
            <a:ext cx="9870132"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ka-GE" sz="2000" dirty="0">
                <a:solidFill>
                  <a:schemeClr val="tx1"/>
                </a:solidFill>
                <a:latin typeface="Arial" panose="020B0604020202020204" pitchFamily="34" charset="0"/>
                <a:cs typeface="Arial" panose="020B0604020202020204" pitchFamily="34" charset="0"/>
              </a:rPr>
              <a:t>ფასს</a:t>
            </a:r>
            <a:r>
              <a:rPr lang="en-GB" sz="2000" dirty="0">
                <a:solidFill>
                  <a:schemeClr val="tx1"/>
                </a:solidFill>
                <a:latin typeface="Arial" panose="020B0604020202020204" pitchFamily="34" charset="0"/>
                <a:cs typeface="Arial" panose="020B0604020202020204" pitchFamily="34" charset="0"/>
              </a:rPr>
              <a:t>15 </a:t>
            </a:r>
            <a:r>
              <a:rPr lang="ka-GE" sz="2000" i="1" dirty="0">
                <a:solidFill>
                  <a:schemeClr val="tx1"/>
                </a:solidFill>
                <a:latin typeface="Arial" panose="020B0604020202020204" pitchFamily="34" charset="0"/>
                <a:cs typeface="Arial" panose="020B0604020202020204" pitchFamily="34" charset="0"/>
              </a:rPr>
              <a:t>ამონაგები მომხმარებლებთან გაფორმებული ხელშეკრულებებიდან - </a:t>
            </a:r>
            <a:r>
              <a:rPr lang="ka-GE" sz="2000" dirty="0">
                <a:solidFill>
                  <a:schemeClr val="tx1"/>
                </a:solidFill>
                <a:latin typeface="Arial" panose="020B0604020202020204" pitchFamily="34" charset="0"/>
                <a:cs typeface="Arial" panose="020B0604020202020204" pitchFamily="34" charset="0"/>
              </a:rPr>
              <a:t>სტანდარტის ზოგიერთი გაუმჯობესების მიმოხილვა</a:t>
            </a:r>
            <a:endParaRPr lang="en-GB" sz="2000" i="1" dirty="0">
              <a:solidFill>
                <a:schemeClr val="tx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C6E5E83-E0AE-48EF-83A3-0D8441A1D535}"/>
              </a:ext>
            </a:extLst>
          </p:cNvPr>
          <p:cNvSpPr/>
          <p:nvPr/>
        </p:nvSpPr>
        <p:spPr bwMode="auto">
          <a:xfrm>
            <a:off x="1034044" y="1927339"/>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9" name="Graphic 8" descr="Money with solid fill">
            <a:extLst>
              <a:ext uri="{FF2B5EF4-FFF2-40B4-BE49-F238E27FC236}">
                <a16:creationId xmlns:a16="http://schemas.microsoft.com/office/drawing/2014/main" id="{45C5455D-629A-18CA-3C5D-DBDF8D245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34912">
            <a:off x="1076596" y="1980033"/>
            <a:ext cx="624635" cy="624635"/>
          </a:xfrm>
          <a:prstGeom prst="rect">
            <a:avLst/>
          </a:prstGeom>
        </p:spPr>
      </p:pic>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7" name="Table 8">
            <a:extLst>
              <a:ext uri="{FF2B5EF4-FFF2-40B4-BE49-F238E27FC236}">
                <a16:creationId xmlns:a16="http://schemas.microsoft.com/office/drawing/2014/main" id="{F5A908A3-5A0E-AEA3-C9F1-38B76D03470C}"/>
              </a:ext>
            </a:extLst>
          </p:cNvPr>
          <p:cNvGraphicFramePr>
            <a:graphicFrameLocks noGrp="1"/>
          </p:cNvGraphicFramePr>
          <p:nvPr>
            <p:extLst>
              <p:ext uri="{D42A27DB-BD31-4B8C-83A1-F6EECF244321}">
                <p14:modId xmlns:p14="http://schemas.microsoft.com/office/powerpoint/2010/main" val="128072058"/>
              </p:ext>
            </p:extLst>
          </p:nvPr>
        </p:nvGraphicFramePr>
        <p:xfrm>
          <a:off x="3320718" y="2828474"/>
          <a:ext cx="7523116" cy="3886200"/>
        </p:xfrm>
        <a:graphic>
          <a:graphicData uri="http://schemas.openxmlformats.org/drawingml/2006/table">
            <a:tbl>
              <a:tblPr firstRow="1" bandRow="1">
                <a:tableStyleId>{5C22544A-7EE6-4342-B048-85BDC9FD1C3A}</a:tableStyleId>
              </a:tblPr>
              <a:tblGrid>
                <a:gridCol w="7523116">
                  <a:extLst>
                    <a:ext uri="{9D8B030D-6E8A-4147-A177-3AD203B41FA5}">
                      <a16:colId xmlns:a16="http://schemas.microsoft.com/office/drawing/2014/main" val="220916023"/>
                    </a:ext>
                  </a:extLst>
                </a:gridCol>
              </a:tblGrid>
              <a:tr h="370840">
                <a:tc>
                  <a:txBody>
                    <a:bodyPr/>
                    <a:lstStyle/>
                    <a:p>
                      <a:pPr marL="342900" lvl="0" indent="-342900" algn="l" defTabSz="914400" rtl="0" eaLnBrk="1" latinLnBrk="0" hangingPunct="1">
                        <a:spcBef>
                          <a:spcPts val="300"/>
                        </a:spcBef>
                        <a:spcAft>
                          <a:spcPts val="300"/>
                        </a:spcAft>
                        <a:buFont typeface="Arial" panose="020B0604020202020204" pitchFamily="34" charset="0"/>
                        <a:buChar char="•"/>
                      </a:pPr>
                      <a:r>
                        <a:rPr lang="ka-GE" sz="1600" b="1" kern="1200" dirty="0">
                          <a:solidFill>
                            <a:schemeClr val="accent2"/>
                          </a:solidFill>
                          <a:effectLst/>
                          <a:latin typeface="Arial" panose="020B0604020202020204" pitchFamily="34" charset="0"/>
                          <a:ea typeface="+mn-ea"/>
                          <a:cs typeface="Arial" panose="020B0604020202020204" pitchFamily="34" charset="0"/>
                        </a:rPr>
                        <a:t>ენა</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ka-GE" sz="1600" b="0" kern="1200" dirty="0">
                          <a:solidFill>
                            <a:schemeClr val="accent2"/>
                          </a:solidFill>
                          <a:effectLst/>
                          <a:latin typeface="Arial" panose="020B0604020202020204" pitchFamily="34" charset="0"/>
                          <a:ea typeface="+mn-ea"/>
                          <a:cs typeface="Arial" panose="020B0604020202020204" pitchFamily="34" charset="0"/>
                        </a:rPr>
                        <a:t>თავი </a:t>
                      </a:r>
                      <a:r>
                        <a:rPr lang="en-GB" sz="1600" b="0" kern="1200" dirty="0">
                          <a:solidFill>
                            <a:schemeClr val="accent2"/>
                          </a:solidFill>
                          <a:effectLst/>
                          <a:latin typeface="Arial" panose="020B0604020202020204" pitchFamily="34" charset="0"/>
                          <a:ea typeface="+mn-ea"/>
                          <a:cs typeface="Arial" panose="020B0604020202020204" pitchFamily="34" charset="0"/>
                        </a:rPr>
                        <a:t> 23 </a:t>
                      </a:r>
                      <a:r>
                        <a:rPr lang="ka-GE" sz="1600" b="0" kern="1200" dirty="0">
                          <a:solidFill>
                            <a:schemeClr val="accent2"/>
                          </a:solidFill>
                          <a:effectLst/>
                          <a:latin typeface="Arial" panose="020B0604020202020204" pitchFamily="34" charset="0"/>
                          <a:ea typeface="+mn-ea"/>
                          <a:cs typeface="Arial" panose="020B0604020202020204" pitchFamily="34" charset="0"/>
                        </a:rPr>
                        <a:t>იყენებს მარტივ ლაკონურ ენას, რომელიც განსხვავებულია ფასს-ის ენისგან</a:t>
                      </a:r>
                      <a:endParaRPr lang="en-GB" sz="1600" b="0" kern="1200" dirty="0">
                        <a:solidFill>
                          <a:schemeClr val="accent2"/>
                        </a:solidFill>
                        <a:effectLst/>
                        <a:latin typeface="Arial" panose="020B0604020202020204" pitchFamily="34" charset="0"/>
                        <a:ea typeface="+mn-ea"/>
                        <a:cs typeface="Arial" panose="020B0604020202020204" pitchFamily="34" charset="0"/>
                      </a:endParaRPr>
                    </a:p>
                    <a:p>
                      <a:pPr marL="342900" lvl="0" indent="-342900" algn="l" defTabSz="914400" rtl="0" eaLnBrk="1" latinLnBrk="0" hangingPunct="1">
                        <a:spcBef>
                          <a:spcPts val="300"/>
                        </a:spcBef>
                        <a:spcAft>
                          <a:spcPts val="300"/>
                        </a:spcAft>
                        <a:buFont typeface="Arial" panose="020B0604020202020204" pitchFamily="34" charset="0"/>
                        <a:buChar char="•"/>
                      </a:pPr>
                      <a:r>
                        <a:rPr lang="ka-GE" sz="1600" b="1" kern="1200" dirty="0">
                          <a:solidFill>
                            <a:schemeClr val="accent2"/>
                          </a:solidFill>
                          <a:effectLst/>
                          <a:latin typeface="Arial" panose="020B0604020202020204" pitchFamily="34" charset="0"/>
                          <a:ea typeface="+mn-ea"/>
                          <a:cs typeface="Arial" panose="020B0604020202020204" pitchFamily="34" charset="0"/>
                        </a:rPr>
                        <a:t>აღიარება და შეფასება</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en-GB" sz="1600" b="1" kern="1200" dirty="0">
                          <a:solidFill>
                            <a:schemeClr val="accent2"/>
                          </a:solidFill>
                          <a:effectLst/>
                          <a:latin typeface="Arial" panose="020B0604020202020204" pitchFamily="34" charset="0"/>
                          <a:ea typeface="+mn-ea"/>
                          <a:cs typeface="Arial" panose="020B0604020202020204" pitchFamily="34" charset="0"/>
                        </a:rPr>
                        <a:t> </a:t>
                      </a:r>
                      <a:r>
                        <a:rPr lang="ka-GE" sz="1600" b="0" kern="1200" dirty="0">
                          <a:solidFill>
                            <a:schemeClr val="accent2"/>
                          </a:solidFill>
                          <a:effectLst/>
                          <a:latin typeface="Arial" panose="020B0604020202020204" pitchFamily="34" charset="0"/>
                          <a:ea typeface="+mn-ea"/>
                          <a:cs typeface="Arial" panose="020B0604020202020204" pitchFamily="34" charset="0"/>
                        </a:rPr>
                        <a:t>გათვალისწინებულია გამარტივებები შემდეგ საკითხებთან დაკავშირებით</a:t>
                      </a:r>
                      <a:r>
                        <a:rPr lang="en-GB" sz="1600" b="0" kern="1200" dirty="0">
                          <a:solidFill>
                            <a:schemeClr val="accent2"/>
                          </a:solidFill>
                          <a:effectLst/>
                          <a:latin typeface="Arial" panose="020B0604020202020204" pitchFamily="34" charset="0"/>
                          <a:ea typeface="+mn-ea"/>
                          <a:cs typeface="Arial" panose="020B0604020202020204" pitchFamily="34" charset="0"/>
                        </a:rPr>
                        <a:t>:</a:t>
                      </a:r>
                    </a:p>
                    <a:p>
                      <a:pPr marL="742950" lvl="1" indent="-285750" algn="l" defTabSz="914400" rtl="0" eaLnBrk="1" latinLnBrk="0" hangingPunct="1">
                        <a:spcBef>
                          <a:spcPts val="300"/>
                        </a:spcBef>
                        <a:spcAft>
                          <a:spcPts val="300"/>
                        </a:spcAft>
                        <a:buFont typeface="Arial" panose="020B0604020202020204" pitchFamily="34" charset="0"/>
                        <a:buChar char="•"/>
                      </a:pPr>
                      <a:r>
                        <a:rPr lang="ka-GE" sz="1600" b="0" kern="1200" dirty="0">
                          <a:solidFill>
                            <a:schemeClr val="accent2"/>
                          </a:solidFill>
                          <a:effectLst/>
                          <a:latin typeface="Arial" panose="020B0604020202020204" pitchFamily="34" charset="0"/>
                          <a:ea typeface="+mn-ea"/>
                          <a:cs typeface="Arial" panose="020B0604020202020204" pitchFamily="34" charset="0"/>
                        </a:rPr>
                        <a:t>გარანტიები</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ka-GE" sz="1600" b="0" kern="1200" dirty="0">
                          <a:solidFill>
                            <a:schemeClr val="accent2"/>
                          </a:solidFill>
                          <a:effectLst/>
                          <a:latin typeface="Arial" panose="020B0604020202020204" pitchFamily="34" charset="0"/>
                          <a:ea typeface="+mn-ea"/>
                          <a:cs typeface="Arial" panose="020B0604020202020204" pitchFamily="34" charset="0"/>
                        </a:rPr>
                        <a:t>არ არის საჭირო შეფასება, უზრუნველყოფს თუ არა გარანტია მომხმარებელს სერვისით </a:t>
                      </a:r>
                      <a:r>
                        <a:rPr lang="ka-GE" sz="1600" b="0" kern="1200" dirty="0" err="1">
                          <a:solidFill>
                            <a:schemeClr val="accent2"/>
                          </a:solidFill>
                          <a:effectLst/>
                          <a:latin typeface="Arial" panose="020B0604020202020204" pitchFamily="34" charset="0"/>
                          <a:ea typeface="+mn-ea"/>
                          <a:cs typeface="Arial" panose="020B0604020202020204" pitchFamily="34" charset="0"/>
                        </a:rPr>
                        <a:t>რწმუნებასთან</a:t>
                      </a:r>
                      <a:r>
                        <a:rPr lang="ka-GE" sz="1600" b="0" kern="1200" dirty="0">
                          <a:solidFill>
                            <a:schemeClr val="accent2"/>
                          </a:solidFill>
                          <a:effectLst/>
                          <a:latin typeface="Arial" panose="020B0604020202020204" pitchFamily="34" charset="0"/>
                          <a:ea typeface="+mn-ea"/>
                          <a:cs typeface="Arial" panose="020B0604020202020204" pitchFamily="34" charset="0"/>
                        </a:rPr>
                        <a:t> ერთად</a:t>
                      </a:r>
                      <a:endParaRPr lang="en-GB" sz="1600" b="0" kern="1200" dirty="0">
                        <a:solidFill>
                          <a:schemeClr val="accent2"/>
                        </a:solidFill>
                        <a:effectLst/>
                        <a:latin typeface="Arial" panose="020B0604020202020204" pitchFamily="34" charset="0"/>
                        <a:ea typeface="+mn-ea"/>
                        <a:cs typeface="Arial" panose="020B0604020202020204" pitchFamily="34" charset="0"/>
                      </a:endParaRPr>
                    </a:p>
                    <a:p>
                      <a:pPr marL="742950" lvl="1" indent="-285750" algn="l" defTabSz="914400" rtl="0" eaLnBrk="1" latinLnBrk="0" hangingPunct="1">
                        <a:spcBef>
                          <a:spcPts val="300"/>
                        </a:spcBef>
                        <a:spcAft>
                          <a:spcPts val="300"/>
                        </a:spcAft>
                        <a:buFont typeface="Arial" panose="020B0604020202020204" pitchFamily="34" charset="0"/>
                        <a:buChar char="•"/>
                      </a:pPr>
                      <a:r>
                        <a:rPr lang="ka-GE" sz="1600" b="0" kern="1200" dirty="0">
                          <a:solidFill>
                            <a:schemeClr val="accent2"/>
                          </a:solidFill>
                          <a:effectLst/>
                          <a:latin typeface="Arial" panose="020B0604020202020204" pitchFamily="34" charset="0"/>
                          <a:ea typeface="+mn-ea"/>
                          <a:cs typeface="Arial" panose="020B0604020202020204" pitchFamily="34" charset="0"/>
                        </a:rPr>
                        <a:t>მომხმარებლის არჩევანი</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ka-GE" sz="1600" b="0" kern="1200" dirty="0">
                          <a:solidFill>
                            <a:schemeClr val="accent2"/>
                          </a:solidFill>
                          <a:effectLst/>
                          <a:latin typeface="Arial" panose="020B0604020202020204" pitchFamily="34" charset="0"/>
                          <a:ea typeface="+mn-ea"/>
                          <a:cs typeface="Arial" panose="020B0604020202020204" pitchFamily="34" charset="0"/>
                        </a:rPr>
                        <a:t>მომხმარებელთან ხელშეკრულებიდან გამომდინარე მატერიალური უფლებები აღრიცხულია ცალკე მხოლოდ მაშინ, თუ სუბიექტს შეუძლია აღნიშნულის განხორციელება  მიზანშეუწონელი ხარჯის ან ძალისხმევის გარეშე </a:t>
                      </a:r>
                    </a:p>
                    <a:p>
                      <a:pPr marL="742950" lvl="1" indent="-285750" algn="l" defTabSz="914400" rtl="0" eaLnBrk="1" latinLnBrk="0" hangingPunct="1">
                        <a:spcBef>
                          <a:spcPts val="300"/>
                        </a:spcBef>
                        <a:spcAft>
                          <a:spcPts val="300"/>
                        </a:spcAft>
                        <a:buFont typeface="Arial" panose="020B0604020202020204" pitchFamily="34" charset="0"/>
                        <a:buChar char="•"/>
                      </a:pPr>
                      <a:r>
                        <a:rPr lang="ka-GE" sz="1600" b="0" kern="1200" dirty="0">
                          <a:solidFill>
                            <a:schemeClr val="accent2"/>
                          </a:solidFill>
                          <a:effectLst/>
                          <a:latin typeface="Arial" panose="020B0604020202020204" pitchFamily="34" charset="0"/>
                          <a:ea typeface="+mn-ea"/>
                          <a:cs typeface="Arial" panose="020B0604020202020204" pitchFamily="34" charset="0"/>
                        </a:rPr>
                        <a:t>სახელშეკრულებო ხარჯი</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ka-GE" sz="1600" b="0" kern="1200" dirty="0">
                          <a:solidFill>
                            <a:schemeClr val="accent2"/>
                          </a:solidFill>
                          <a:effectLst/>
                          <a:latin typeface="Arial" panose="020B0604020202020204" pitchFamily="34" charset="0"/>
                          <a:ea typeface="+mn-ea"/>
                          <a:cs typeface="Arial" panose="020B0604020202020204" pitchFamily="34" charset="0"/>
                        </a:rPr>
                        <a:t>ხელშეკრულების მოსაპოვებლად გაწეული ხარჯი </a:t>
                      </a:r>
                      <a:r>
                        <a:rPr lang="ka-GE" sz="1600" b="0" kern="1200" dirty="0" err="1">
                          <a:solidFill>
                            <a:schemeClr val="accent2"/>
                          </a:solidFill>
                          <a:effectLst/>
                          <a:latin typeface="Arial" panose="020B0604020202020204" pitchFamily="34" charset="0"/>
                          <a:ea typeface="+mn-ea"/>
                          <a:cs typeface="Arial" panose="020B0604020202020204" pitchFamily="34" charset="0"/>
                        </a:rPr>
                        <a:t>აღიარდება</a:t>
                      </a:r>
                      <a:r>
                        <a:rPr lang="ka-GE" sz="1600" b="0" kern="1200" dirty="0">
                          <a:solidFill>
                            <a:schemeClr val="accent2"/>
                          </a:solidFill>
                          <a:effectLst/>
                          <a:latin typeface="Arial" panose="020B0604020202020204" pitchFamily="34" charset="0"/>
                          <a:ea typeface="+mn-ea"/>
                          <a:cs typeface="Arial" panose="020B0604020202020204" pitchFamily="34" charset="0"/>
                        </a:rPr>
                        <a:t> ხარჯად გაწევისას</a:t>
                      </a:r>
                      <a:endParaRPr lang="en-GB" sz="1600" b="0" kern="1200" dirty="0">
                        <a:solidFill>
                          <a:schemeClr val="accent2"/>
                        </a:solidFill>
                        <a:effectLst/>
                        <a:latin typeface="Arial" panose="020B0604020202020204" pitchFamily="34" charset="0"/>
                        <a:ea typeface="+mn-ea"/>
                        <a:cs typeface="Arial" panose="020B0604020202020204" pitchFamily="34" charset="0"/>
                      </a:endParaRPr>
                    </a:p>
                    <a:p>
                      <a:pPr marL="285750" lvl="0" indent="-285750" algn="l" defTabSz="914400" rtl="0" eaLnBrk="1" latinLnBrk="0" hangingPunct="1">
                        <a:spcBef>
                          <a:spcPts val="300"/>
                        </a:spcBef>
                        <a:spcAft>
                          <a:spcPts val="300"/>
                        </a:spcAft>
                        <a:buFont typeface="Arial" panose="020B0604020202020204" pitchFamily="34" charset="0"/>
                        <a:buChar char="•"/>
                      </a:pPr>
                      <a:r>
                        <a:rPr lang="ka-GE" sz="1600" b="1" kern="1200" dirty="0">
                          <a:solidFill>
                            <a:schemeClr val="accent2"/>
                          </a:solidFill>
                          <a:effectLst/>
                          <a:latin typeface="Arial" panose="020B0604020202020204" pitchFamily="34" charset="0"/>
                          <a:ea typeface="+mn-ea"/>
                          <a:cs typeface="Arial" panose="020B0604020202020204" pitchFamily="34" charset="0"/>
                        </a:rPr>
                        <a:t>გამჟღავნება </a:t>
                      </a:r>
                      <a:r>
                        <a:rPr lang="en-GB" sz="1600" b="0" kern="1200" dirty="0">
                          <a:solidFill>
                            <a:schemeClr val="accent2"/>
                          </a:solidFill>
                          <a:effectLst/>
                          <a:latin typeface="Arial" panose="020B0604020202020204" pitchFamily="34" charset="0"/>
                          <a:ea typeface="+mn-ea"/>
                          <a:cs typeface="Arial" panose="020B0604020202020204" pitchFamily="34" charset="0"/>
                        </a:rPr>
                        <a:t>—</a:t>
                      </a:r>
                      <a:r>
                        <a:rPr lang="ka-GE" sz="1600" b="0" kern="1200" dirty="0">
                          <a:solidFill>
                            <a:schemeClr val="accent2"/>
                          </a:solidFill>
                          <a:effectLst/>
                          <a:latin typeface="Arial" panose="020B0604020202020204" pitchFamily="34" charset="0"/>
                          <a:ea typeface="+mn-ea"/>
                          <a:cs typeface="Arial" panose="020B0604020202020204" pitchFamily="34" charset="0"/>
                        </a:rPr>
                        <a:t>თავი </a:t>
                      </a:r>
                      <a:r>
                        <a:rPr lang="en-GB" sz="1600" b="0" kern="1200" dirty="0">
                          <a:solidFill>
                            <a:schemeClr val="accent2"/>
                          </a:solidFill>
                          <a:effectLst/>
                          <a:latin typeface="Arial" panose="020B0604020202020204" pitchFamily="34" charset="0"/>
                          <a:ea typeface="+mn-ea"/>
                          <a:cs typeface="Arial" panose="020B0604020202020204" pitchFamily="34" charset="0"/>
                        </a:rPr>
                        <a:t> 23 </a:t>
                      </a:r>
                      <a:r>
                        <a:rPr lang="ka-GE" sz="1600" b="0" kern="1200" dirty="0">
                          <a:solidFill>
                            <a:schemeClr val="accent2"/>
                          </a:solidFill>
                          <a:effectLst/>
                          <a:latin typeface="Arial" panose="020B0604020202020204" pitchFamily="34" charset="0"/>
                          <a:ea typeface="+mn-ea"/>
                          <a:cs typeface="Arial" panose="020B0604020202020204" pitchFamily="34" charset="0"/>
                        </a:rPr>
                        <a:t>მოიცავს ფასს 15-ში წარმოდგენილი გამჟღავნების მოთხოვნების გამარტივებებს</a:t>
                      </a:r>
                      <a:endParaRPr lang="en-NZ" sz="1600" b="0" kern="1200" dirty="0">
                        <a:solidFill>
                          <a:schemeClr val="accent2"/>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3" name="Rectangle 2">
            <a:extLst>
              <a:ext uri="{FF2B5EF4-FFF2-40B4-BE49-F238E27FC236}">
                <a16:creationId xmlns:a16="http://schemas.microsoft.com/office/drawing/2014/main" id="{AD976FDD-66F5-0A28-269C-7E4951FF10E0}"/>
              </a:ext>
            </a:extLst>
          </p:cNvPr>
          <p:cNvSpPr/>
          <p:nvPr/>
        </p:nvSpPr>
        <p:spPr>
          <a:xfrm>
            <a:off x="1019173" y="2828474"/>
            <a:ext cx="2301544" cy="376428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ka-GE" sz="1800" dirty="0">
                <a:solidFill>
                  <a:schemeClr val="bg1"/>
                </a:solidFill>
                <a:latin typeface="Arial" panose="020B0604020202020204" pitchFamily="34" charset="0"/>
              </a:rPr>
              <a:t>შესაბამისობის მიდგომის გამოყენების შედეგი არის ის რომ </a:t>
            </a:r>
            <a:r>
              <a:rPr lang="ka-GE" sz="1800" dirty="0" err="1">
                <a:solidFill>
                  <a:schemeClr val="bg1"/>
                </a:solidFill>
                <a:latin typeface="Arial" panose="020B0604020202020204" pitchFamily="34" charset="0"/>
              </a:rPr>
              <a:t>ბასსს</a:t>
            </a:r>
            <a:r>
              <a:rPr lang="ka-GE" sz="1800" dirty="0">
                <a:solidFill>
                  <a:schemeClr val="bg1"/>
                </a:solidFill>
                <a:latin typeface="Arial" panose="020B0604020202020204" pitchFamily="34" charset="0"/>
              </a:rPr>
              <a:t>-ი გადაამუშავებს 23-ე თავს რომ ის ეფუძნებოდეს ფასს 15-ს შემდეგი გამარტივებების გათვალისწინებით:  </a:t>
            </a:r>
            <a:r>
              <a:rPr lang="en-NZ" sz="1800" dirty="0">
                <a:solidFill>
                  <a:schemeClr val="bg1"/>
                </a:solidFill>
                <a:effectLst/>
                <a:latin typeface="Arial" panose="020B0604020202020204" pitchFamily="34" charset="0"/>
              </a:rPr>
              <a:t> </a:t>
            </a:r>
          </a:p>
          <a:p>
            <a:pPr marL="0" indent="0">
              <a:spcBef>
                <a:spcPts val="300"/>
              </a:spcBef>
              <a:spcAft>
                <a:spcPts val="300"/>
              </a:spcAft>
              <a:buFont typeface="Arial" panose="020B0604020202020204" pitchFamily="34" charset="0"/>
              <a:buNone/>
            </a:pPr>
            <a:endParaRPr lang="en-NZ" sz="1800" kern="1200" dirty="0">
              <a:solidFill>
                <a:schemeClr val="bg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04913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4D95AF-8E94-6266-82CC-FA4C3925EB1F}"/>
              </a:ext>
            </a:extLst>
          </p:cNvPr>
          <p:cNvSpPr/>
          <p:nvPr/>
        </p:nvSpPr>
        <p:spPr>
          <a:xfrm>
            <a:off x="984251" y="3201991"/>
            <a:ext cx="1796655" cy="248149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C38FBF8D-6477-9067-D6EB-317611673C67}"/>
              </a:ext>
            </a:extLst>
          </p:cNvPr>
          <p:cNvSpPr/>
          <p:nvPr/>
        </p:nvSpPr>
        <p:spPr bwMode="auto">
          <a:xfrm>
            <a:off x="1785560" y="2143237"/>
            <a:ext cx="8656904"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ka-GE" sz="2000" dirty="0">
                <a:solidFill>
                  <a:schemeClr val="tx1"/>
                </a:solidFill>
                <a:latin typeface="Arial" panose="020B0604020202020204" pitchFamily="34" charset="0"/>
                <a:cs typeface="Arial" panose="020B0604020202020204" pitchFamily="34" charset="0"/>
              </a:rPr>
              <a:t>ბასს 7  ფულადი ნაკადების ანგარიშგება, განმარტებითი შენიშვნები - სტანდარტის ზოგიერთი გაუმჯობესების მიმოხილვა</a:t>
            </a:r>
            <a:endParaRPr lang="en-GB" sz="2000"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kern="0" dirty="0"/>
              <a:t>თავი </a:t>
            </a:r>
            <a:r>
              <a:rPr lang="en-GB" sz="3000" kern="0" dirty="0"/>
              <a:t> 7 </a:t>
            </a:r>
            <a:r>
              <a:rPr lang="ka-GE" sz="3000" i="1" kern="0" dirty="0"/>
              <a:t>ფულადი ნაკადების ანგარიშგება</a:t>
            </a:r>
            <a:endParaRPr lang="en-GB" sz="3000" i="1" kern="0"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44</a:t>
            </a:fld>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E154744-D1A6-C841-40D6-C83DAA2DA4C8}"/>
              </a:ext>
            </a:extLst>
          </p:cNvPr>
          <p:cNvSpPr/>
          <p:nvPr/>
        </p:nvSpPr>
        <p:spPr bwMode="auto">
          <a:xfrm>
            <a:off x="1044051" y="1936392"/>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graphicFrame>
        <p:nvGraphicFramePr>
          <p:cNvPr id="3" name="Table 8">
            <a:extLst>
              <a:ext uri="{FF2B5EF4-FFF2-40B4-BE49-F238E27FC236}">
                <a16:creationId xmlns:a16="http://schemas.microsoft.com/office/drawing/2014/main" id="{636CCBA4-5284-79CD-3A6A-0DC82D84B0AB}"/>
              </a:ext>
            </a:extLst>
          </p:cNvPr>
          <p:cNvGraphicFramePr>
            <a:graphicFrameLocks noGrp="1"/>
          </p:cNvGraphicFramePr>
          <p:nvPr>
            <p:extLst>
              <p:ext uri="{D42A27DB-BD31-4B8C-83A1-F6EECF244321}">
                <p14:modId xmlns:p14="http://schemas.microsoft.com/office/powerpoint/2010/main" val="1175009751"/>
              </p:ext>
            </p:extLst>
          </p:nvPr>
        </p:nvGraphicFramePr>
        <p:xfrm>
          <a:off x="2780906" y="3203689"/>
          <a:ext cx="7661557" cy="2481493"/>
        </p:xfrm>
        <a:graphic>
          <a:graphicData uri="http://schemas.openxmlformats.org/drawingml/2006/table">
            <a:tbl>
              <a:tblPr firstRow="1" bandRow="1">
                <a:tableStyleId>{5C22544A-7EE6-4342-B048-85BDC9FD1C3A}</a:tableStyleId>
              </a:tblPr>
              <a:tblGrid>
                <a:gridCol w="7661557">
                  <a:extLst>
                    <a:ext uri="{9D8B030D-6E8A-4147-A177-3AD203B41FA5}">
                      <a16:colId xmlns:a16="http://schemas.microsoft.com/office/drawing/2014/main" val="220916023"/>
                    </a:ext>
                  </a:extLst>
                </a:gridCol>
              </a:tblGrid>
              <a:tr h="2481493">
                <a:tc>
                  <a:txBody>
                    <a:bodyPr/>
                    <a:lstStyle/>
                    <a:p>
                      <a:pPr marL="342900" marR="0" lvl="0" indent="-34290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ka-GE" sz="1800" b="1" kern="1200" dirty="0">
                          <a:solidFill>
                            <a:schemeClr val="accent2"/>
                          </a:solidFill>
                          <a:effectLst/>
                          <a:latin typeface="Arial" panose="020B0604020202020204" pitchFamily="34" charset="0"/>
                          <a:ea typeface="+mn-ea"/>
                          <a:cs typeface="+mn-cs"/>
                        </a:rPr>
                        <a:t>მცირე და საშუალო საწარმოებს მოსთხოვს </a:t>
                      </a:r>
                      <a:r>
                        <a:rPr lang="ka-GE" sz="1800" b="0" kern="1200" dirty="0">
                          <a:solidFill>
                            <a:schemeClr val="accent2"/>
                          </a:solidFill>
                          <a:effectLst/>
                          <a:latin typeface="Arial" panose="020B0604020202020204" pitchFamily="34" charset="0"/>
                          <a:ea typeface="+mn-ea"/>
                          <a:cs typeface="+mn-cs"/>
                        </a:rPr>
                        <a:t>ფინანსური საქმიანობიდან გამომდინარე ვალდებულებების ცვლილებების შეჯერების გამჟღავნებას</a:t>
                      </a:r>
                      <a:endParaRPr lang="en-GB" sz="1800" b="0" kern="1200" dirty="0">
                        <a:solidFill>
                          <a:schemeClr val="accent2"/>
                        </a:solidFill>
                        <a:effectLst/>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GB" sz="1800" b="0" kern="1200" dirty="0">
                        <a:solidFill>
                          <a:schemeClr val="accent2"/>
                        </a:solidFill>
                        <a:effectLst/>
                        <a:latin typeface="Arial" panose="020B0604020202020204" pitchFamily="34" charset="0"/>
                        <a:ea typeface="+mn-ea"/>
                        <a:cs typeface="+mn-cs"/>
                      </a:endParaRPr>
                    </a:p>
                    <a:p>
                      <a:pPr marL="342900" lvl="0" indent="-342900" algn="just" defTabSz="914400" rtl="0" eaLnBrk="1" latinLnBrk="0" hangingPunct="1">
                        <a:spcBef>
                          <a:spcPts val="300"/>
                        </a:spcBef>
                        <a:spcAft>
                          <a:spcPts val="300"/>
                        </a:spcAft>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mn-cs"/>
                        </a:rPr>
                        <a:t>მცირე და საშუალო საწარმოებს მოსთხოვს ინფორმაციის გამჟღავნებას </a:t>
                      </a:r>
                      <a:r>
                        <a:rPr lang="en-GB" sz="1800" b="1" kern="1200" dirty="0">
                          <a:solidFill>
                            <a:schemeClr val="accent2"/>
                          </a:solidFill>
                          <a:effectLst/>
                          <a:latin typeface="Arial" panose="020B0604020202020204" pitchFamily="34" charset="0"/>
                          <a:ea typeface="+mn-ea"/>
                          <a:cs typeface="+mn-cs"/>
                        </a:rPr>
                        <a:t> </a:t>
                      </a:r>
                      <a:r>
                        <a:rPr lang="ka-GE" sz="1800" b="0" kern="1200" dirty="0">
                          <a:solidFill>
                            <a:schemeClr val="accent2"/>
                          </a:solidFill>
                          <a:effectLst/>
                          <a:latin typeface="Arial" panose="020B0604020202020204" pitchFamily="34" charset="0"/>
                          <a:ea typeface="+mn-ea"/>
                          <a:cs typeface="+mn-cs"/>
                        </a:rPr>
                        <a:t>მათი მომწოდებლების ფინანსური საქმიანობის შესახებ</a:t>
                      </a:r>
                      <a:endParaRPr lang="en-GB" sz="1800" b="0" kern="1200" dirty="0">
                        <a:solidFill>
                          <a:schemeClr val="accent2"/>
                        </a:solidFill>
                        <a:effectLst/>
                        <a:latin typeface="Arial" panose="020B0604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7" name="TextBox 6">
            <a:extLst>
              <a:ext uri="{FF2B5EF4-FFF2-40B4-BE49-F238E27FC236}">
                <a16:creationId xmlns:a16="http://schemas.microsoft.com/office/drawing/2014/main" id="{F9245106-C1E4-732A-43D8-6B9C32A638A1}"/>
              </a:ext>
            </a:extLst>
          </p:cNvPr>
          <p:cNvSpPr txBox="1"/>
          <p:nvPr/>
        </p:nvSpPr>
        <p:spPr>
          <a:xfrm>
            <a:off x="1104013" y="3274279"/>
            <a:ext cx="1676893" cy="1569660"/>
          </a:xfrm>
          <a:prstGeom prst="rect">
            <a:avLst/>
          </a:prstGeom>
          <a:solidFill>
            <a:schemeClr val="accent2"/>
          </a:solidFill>
          <a:ln>
            <a:solidFill>
              <a:schemeClr val="accent2"/>
            </a:solidFill>
          </a:ln>
        </p:spPr>
        <p:txBody>
          <a:bodyPr wrap="square">
            <a:spAutoFit/>
          </a:bodyPr>
          <a:lstStyle/>
          <a:p>
            <a:pPr marL="0" indent="0">
              <a:spcBef>
                <a:spcPts val="300"/>
              </a:spcBef>
              <a:spcAft>
                <a:spcPts val="300"/>
              </a:spcAft>
              <a:buFont typeface="Arial" panose="020B0604020202020204" pitchFamily="34" charset="0"/>
              <a:buNone/>
            </a:pPr>
            <a:r>
              <a:rPr lang="ka-GE" sz="1600" dirty="0">
                <a:solidFill>
                  <a:schemeClr val="bg1"/>
                </a:solidFill>
                <a:latin typeface="Arial" panose="020B0604020202020204" pitchFamily="34" charset="0"/>
              </a:rPr>
              <a:t>შესაბამისობის მიდგომის ბასს 7 -ის მიმართ გამოყენების შედეგი არის ის რომ </a:t>
            </a:r>
            <a:r>
              <a:rPr lang="ka-GE" sz="1600" dirty="0" err="1">
                <a:solidFill>
                  <a:schemeClr val="bg1"/>
                </a:solidFill>
                <a:latin typeface="Arial" panose="020B0604020202020204" pitchFamily="34" charset="0"/>
              </a:rPr>
              <a:t>ბასსს</a:t>
            </a:r>
            <a:r>
              <a:rPr lang="ka-GE" sz="1600" dirty="0">
                <a:solidFill>
                  <a:schemeClr val="bg1"/>
                </a:solidFill>
                <a:latin typeface="Arial" panose="020B0604020202020204" pitchFamily="34" charset="0"/>
              </a:rPr>
              <a:t>-ი </a:t>
            </a:r>
            <a:r>
              <a:rPr lang="en-NZ" sz="1600" dirty="0">
                <a:solidFill>
                  <a:schemeClr val="bg1"/>
                </a:solidFill>
                <a:effectLst/>
                <a:latin typeface="Arial" panose="020B0604020202020204" pitchFamily="34" charset="0"/>
              </a:rPr>
              <a:t>: </a:t>
            </a:r>
          </a:p>
        </p:txBody>
      </p:sp>
      <p:pic>
        <p:nvPicPr>
          <p:cNvPr id="8" name="Graphic 7" descr="Postit Notes with solid fill">
            <a:extLst>
              <a:ext uri="{FF2B5EF4-FFF2-40B4-BE49-F238E27FC236}">
                <a16:creationId xmlns:a16="http://schemas.microsoft.com/office/drawing/2014/main" id="{59C43AD3-B9A2-B0EF-313F-F11DA380899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6418" y="2053045"/>
            <a:ext cx="672863" cy="672863"/>
          </a:xfrm>
          <a:prstGeom prst="rect">
            <a:avLst/>
          </a:prstGeom>
        </p:spPr>
      </p:pic>
    </p:spTree>
    <p:extLst>
      <p:ext uri="{BB962C8B-B14F-4D97-AF65-F5344CB8AC3E}">
        <p14:creationId xmlns:p14="http://schemas.microsoft.com/office/powerpoint/2010/main" val="93295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dirty="0"/>
              <a:t>თავი </a:t>
            </a:r>
            <a:r>
              <a:rPr lang="en-GB" sz="3000" dirty="0"/>
              <a:t> 30 </a:t>
            </a:r>
            <a:r>
              <a:rPr lang="ka-GE" sz="3000" i="1" dirty="0"/>
              <a:t>უცხოური ვალუტის გადაყვანა</a:t>
            </a:r>
            <a:endParaRPr lang="en-GB" sz="30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45</a:t>
            </a:fld>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FCAFC9-C7CA-AC63-F4D6-50F3305A9F5C}"/>
              </a:ext>
            </a:extLst>
          </p:cNvPr>
          <p:cNvSpPr/>
          <p:nvPr/>
        </p:nvSpPr>
        <p:spPr bwMode="auto">
          <a:xfrm>
            <a:off x="1882106" y="2005504"/>
            <a:ext cx="9110149" cy="576189"/>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ka-GE" sz="1800" dirty="0">
                <a:solidFill>
                  <a:schemeClr val="tx1"/>
                </a:solidFill>
                <a:latin typeface="Arial" panose="020B0604020202020204" pitchFamily="34" charset="0"/>
                <a:cs typeface="Arial" panose="020B0604020202020204" pitchFamily="34" charset="0"/>
              </a:rPr>
              <a:t>ბასს 21-ის ცვლილება უცხოური ვალუტის კურსის ცვლილებით გამოწვეული შედეგები </a:t>
            </a:r>
            <a:r>
              <a:rPr lang="ka-GE" sz="1800" dirty="0" err="1">
                <a:solidFill>
                  <a:schemeClr val="tx1"/>
                </a:solidFill>
                <a:latin typeface="Arial" panose="020B0604020202020204" pitchFamily="34" charset="0"/>
                <a:cs typeface="Arial" panose="020B0604020202020204" pitchFamily="34" charset="0"/>
              </a:rPr>
              <a:t>არაკონვერტირებადობის</a:t>
            </a:r>
            <a:r>
              <a:rPr lang="ka-GE" sz="1800" dirty="0">
                <a:solidFill>
                  <a:schemeClr val="tx1"/>
                </a:solidFill>
                <a:latin typeface="Arial" panose="020B0604020202020204" pitchFamily="34" charset="0"/>
                <a:cs typeface="Arial" panose="020B0604020202020204" pitchFamily="34" charset="0"/>
              </a:rPr>
              <a:t> შესახებ და  </a:t>
            </a:r>
            <a:r>
              <a:rPr lang="ka-GE" dirty="0" err="1">
                <a:latin typeface="Arial" panose="020B0604020202020204" pitchFamily="34" charset="0"/>
                <a:cs typeface="Arial" panose="020B0604020202020204" pitchFamily="34" charset="0"/>
              </a:rPr>
              <a:t>ფასიკ</a:t>
            </a:r>
            <a:r>
              <a:rPr lang="en-GB" dirty="0">
                <a:latin typeface="Arial" panose="020B0604020202020204" pitchFamily="34" charset="0"/>
                <a:cs typeface="Arial" panose="020B0604020202020204" pitchFamily="34" charset="0"/>
              </a:rPr>
              <a:t> 22</a:t>
            </a:r>
            <a:r>
              <a:rPr lang="ka-GE">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 </a:t>
            </a:r>
            <a:r>
              <a:rPr lang="ka-GE" b="0" i="1" dirty="0">
                <a:solidFill>
                  <a:srgbClr val="333333"/>
                </a:solidFill>
                <a:effectLst/>
              </a:rPr>
              <a:t>ოპერაციები უცხოური ვალუტით და ანაზღაურება ავანსად</a:t>
            </a:r>
            <a:endParaRPr lang="en-GB" sz="1800" i="1" dirty="0">
              <a:solidFill>
                <a:schemeClr val="tx1"/>
              </a:solidFill>
              <a:cs typeface="Arial" panose="020B0604020202020204" pitchFamily="34" charset="0"/>
            </a:endParaRPr>
          </a:p>
        </p:txBody>
      </p:sp>
      <p:sp>
        <p:nvSpPr>
          <p:cNvPr id="8" name="Oval 7">
            <a:extLst>
              <a:ext uri="{FF2B5EF4-FFF2-40B4-BE49-F238E27FC236}">
                <a16:creationId xmlns:a16="http://schemas.microsoft.com/office/drawing/2014/main" id="{7C6E5E83-E0AE-48EF-83A3-0D8441A1D535}"/>
              </a:ext>
            </a:extLst>
          </p:cNvPr>
          <p:cNvSpPr/>
          <p:nvPr/>
        </p:nvSpPr>
        <p:spPr bwMode="auto">
          <a:xfrm>
            <a:off x="1034044" y="1927339"/>
            <a:ext cx="761271" cy="789516"/>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2"/>
              </a:solidFill>
              <a:effectLst/>
              <a:latin typeface="Arial" charset="0"/>
              <a:ea typeface="ヒラギノ角ゴ ProN W3" charset="0"/>
              <a:cs typeface="ヒラギノ角ゴ ProN W3" charset="0"/>
              <a:sym typeface="Arial" charset="0"/>
            </a:endParaRPr>
          </a:p>
        </p:txBody>
      </p:sp>
      <p:pic>
        <p:nvPicPr>
          <p:cNvPr id="9" name="Graphic 8" descr="Money with solid fill">
            <a:extLst>
              <a:ext uri="{FF2B5EF4-FFF2-40B4-BE49-F238E27FC236}">
                <a16:creationId xmlns:a16="http://schemas.microsoft.com/office/drawing/2014/main" id="{45C5455D-629A-18CA-3C5D-DBDF8D245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34912">
            <a:off x="1076596" y="1980033"/>
            <a:ext cx="624635" cy="624635"/>
          </a:xfrm>
          <a:prstGeom prst="rect">
            <a:avLst/>
          </a:prstGeom>
        </p:spPr>
      </p:pic>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3" name="Table 8">
            <a:extLst>
              <a:ext uri="{FF2B5EF4-FFF2-40B4-BE49-F238E27FC236}">
                <a16:creationId xmlns:a16="http://schemas.microsoft.com/office/drawing/2014/main" id="{8B512411-991D-438B-E7B7-C71DE0373778}"/>
              </a:ext>
            </a:extLst>
          </p:cNvPr>
          <p:cNvGraphicFramePr>
            <a:graphicFrameLocks noGrp="1"/>
          </p:cNvGraphicFramePr>
          <p:nvPr>
            <p:extLst>
              <p:ext uri="{D42A27DB-BD31-4B8C-83A1-F6EECF244321}">
                <p14:modId xmlns:p14="http://schemas.microsoft.com/office/powerpoint/2010/main" val="2542314543"/>
              </p:ext>
            </p:extLst>
          </p:nvPr>
        </p:nvGraphicFramePr>
        <p:xfrm>
          <a:off x="3320718" y="2828473"/>
          <a:ext cx="7523116" cy="3063240"/>
        </p:xfrm>
        <a:graphic>
          <a:graphicData uri="http://schemas.openxmlformats.org/drawingml/2006/table">
            <a:tbl>
              <a:tblPr firstRow="1" bandRow="1">
                <a:tableStyleId>{5C22544A-7EE6-4342-B048-85BDC9FD1C3A}</a:tableStyleId>
              </a:tblPr>
              <a:tblGrid>
                <a:gridCol w="7523116">
                  <a:extLst>
                    <a:ext uri="{9D8B030D-6E8A-4147-A177-3AD203B41FA5}">
                      <a16:colId xmlns:a16="http://schemas.microsoft.com/office/drawing/2014/main" val="220916023"/>
                    </a:ext>
                  </a:extLst>
                </a:gridCol>
              </a:tblGrid>
              <a:tr h="2940313">
                <a:tc>
                  <a:txBody>
                    <a:bodyPr/>
                    <a:lstStyle/>
                    <a:p>
                      <a:pPr marL="342900" lvl="0" indent="-342900" algn="just" defTabSz="914400" rtl="0" eaLnBrk="1" latinLnBrk="0" hangingPunct="1">
                        <a:spcBef>
                          <a:spcPts val="300"/>
                        </a:spcBef>
                        <a:spcAft>
                          <a:spcPts val="300"/>
                        </a:spcAft>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mn-cs"/>
                        </a:rPr>
                        <a:t>მცირე და საშუალო საწარმოებს მოსთხოვს </a:t>
                      </a:r>
                      <a:r>
                        <a:rPr lang="ka-GE" sz="1800" b="0" kern="1200" dirty="0">
                          <a:solidFill>
                            <a:schemeClr val="accent2"/>
                          </a:solidFill>
                          <a:effectLst/>
                          <a:latin typeface="Arial" panose="020B0604020202020204" pitchFamily="34" charset="0"/>
                          <a:ea typeface="+mn-ea"/>
                          <a:cs typeface="Arial" panose="020B0604020202020204" pitchFamily="34" charset="0"/>
                        </a:rPr>
                        <a:t>თანმიმდევრული მიდგომის გამოყენებას</a:t>
                      </a:r>
                      <a:r>
                        <a:rPr lang="en-GB" sz="1800" b="0" kern="1200" dirty="0">
                          <a:solidFill>
                            <a:schemeClr val="accent2"/>
                          </a:solidFill>
                          <a:effectLst/>
                          <a:latin typeface="Arial" panose="020B0604020202020204" pitchFamily="34" charset="0"/>
                          <a:ea typeface="+mn-ea"/>
                          <a:cs typeface="Arial" panose="020B0604020202020204" pitchFamily="34" charset="0"/>
                        </a:rPr>
                        <a:t>:</a:t>
                      </a:r>
                    </a:p>
                    <a:p>
                      <a:pPr marL="742950" lvl="1" indent="-285750" algn="just" defTabSz="914400" rtl="0" eaLnBrk="1" latinLnBrk="0" hangingPunct="1">
                        <a:spcBef>
                          <a:spcPts val="300"/>
                        </a:spcBef>
                        <a:spcAft>
                          <a:spcPts val="300"/>
                        </a:spcAft>
                        <a:buFont typeface="Arial" panose="020B0604020202020204" pitchFamily="34" charset="0"/>
                        <a:buChar char="•"/>
                      </a:pPr>
                      <a:r>
                        <a:rPr lang="ka-GE" sz="1800" b="0" kern="1200" dirty="0">
                          <a:solidFill>
                            <a:schemeClr val="accent2"/>
                          </a:solidFill>
                          <a:effectLst/>
                          <a:latin typeface="Arial" panose="020B0604020202020204" pitchFamily="34" charset="0"/>
                          <a:ea typeface="+mn-ea"/>
                          <a:cs typeface="Arial" panose="020B0604020202020204" pitchFamily="34" charset="0"/>
                        </a:rPr>
                        <a:t>შეფასებისას შესაძლებელია თუ არა ერთი უცხოური ვალუტის გადაყვანა მეორეში; და</a:t>
                      </a:r>
                      <a:endParaRPr lang="en-GB" sz="1800" b="0" kern="1200" dirty="0">
                        <a:solidFill>
                          <a:schemeClr val="accent2"/>
                        </a:solidFill>
                        <a:effectLst/>
                        <a:latin typeface="Arial" panose="020B0604020202020204" pitchFamily="34" charset="0"/>
                        <a:ea typeface="+mn-ea"/>
                        <a:cs typeface="Arial" panose="020B0604020202020204" pitchFamily="34" charset="0"/>
                      </a:endParaRPr>
                    </a:p>
                    <a:p>
                      <a:pPr marL="742950" lvl="1" indent="-285750" algn="just" defTabSz="914400" rtl="0" eaLnBrk="1" latinLnBrk="0" hangingPunct="1">
                        <a:spcBef>
                          <a:spcPts val="300"/>
                        </a:spcBef>
                        <a:spcAft>
                          <a:spcPts val="300"/>
                        </a:spcAft>
                        <a:buFont typeface="Arial" panose="020B0604020202020204" pitchFamily="34" charset="0"/>
                        <a:buChar char="•"/>
                      </a:pPr>
                      <a:r>
                        <a:rPr lang="ka-GE" sz="1800" b="0" kern="1200" dirty="0">
                          <a:solidFill>
                            <a:schemeClr val="accent2"/>
                          </a:solidFill>
                          <a:effectLst/>
                          <a:latin typeface="Arial" panose="020B0604020202020204" pitchFamily="34" charset="0"/>
                          <a:ea typeface="+mn-ea"/>
                          <a:cs typeface="Arial" panose="020B0604020202020204" pitchFamily="34" charset="0"/>
                        </a:rPr>
                        <a:t>გამოსაყენებელი გაცვლის კურსის განსაზღვრისას (და განმარტებითი შენიშვნების მომზადებისას) როცა ერთი უცხოური ვალუტის გადაცვლა მეორეში არ არის შესაძლებელი; და</a:t>
                      </a:r>
                      <a:endParaRPr lang="en-GB" sz="1800" b="0" kern="1200" dirty="0">
                        <a:solidFill>
                          <a:schemeClr val="accent2"/>
                        </a:solidFill>
                        <a:effectLst/>
                        <a:latin typeface="Arial" panose="020B0604020202020204" pitchFamily="34" charset="0"/>
                        <a:ea typeface="+mn-ea"/>
                        <a:cs typeface="Arial" panose="020B0604020202020204" pitchFamily="34" charset="0"/>
                      </a:endParaRPr>
                    </a:p>
                    <a:p>
                      <a:pPr marL="342900" lvl="0" indent="-342900" algn="just" defTabSz="914400" rtl="0" eaLnBrk="1" latinLnBrk="0" hangingPunct="1">
                        <a:spcBef>
                          <a:spcPts val="300"/>
                        </a:spcBef>
                        <a:spcAft>
                          <a:spcPts val="300"/>
                        </a:spcAft>
                        <a:buFont typeface="Arial" panose="020B0604020202020204" pitchFamily="34" charset="0"/>
                        <a:buChar char="•"/>
                      </a:pPr>
                      <a:r>
                        <a:rPr lang="ka-GE" sz="1800" b="1" kern="1200" dirty="0">
                          <a:solidFill>
                            <a:schemeClr val="accent2"/>
                          </a:solidFill>
                          <a:effectLst/>
                          <a:latin typeface="Arial" panose="020B0604020202020204" pitchFamily="34" charset="0"/>
                          <a:ea typeface="+mn-ea"/>
                          <a:cs typeface="Arial" panose="020B0604020202020204" pitchFamily="34" charset="0"/>
                        </a:rPr>
                        <a:t>მითითებების უზრუნველყოფა ანაზღაურების ავანსად გაცემისას </a:t>
                      </a:r>
                      <a:r>
                        <a:rPr lang="ka-GE" sz="1800" b="0" kern="1200" dirty="0">
                          <a:solidFill>
                            <a:schemeClr val="accent2"/>
                          </a:solidFill>
                          <a:effectLst/>
                          <a:latin typeface="Arial" panose="020B0604020202020204" pitchFamily="34" charset="0"/>
                          <a:ea typeface="+mn-ea"/>
                          <a:cs typeface="Arial" panose="020B0604020202020204" pitchFamily="34" charset="0"/>
                        </a:rPr>
                        <a:t>უცხოური ვალუტით.</a:t>
                      </a:r>
                      <a:endParaRPr lang="en-GB" sz="1800" b="0" kern="1200" dirty="0">
                        <a:solidFill>
                          <a:schemeClr val="accent2"/>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558368032"/>
                  </a:ext>
                </a:extLst>
              </a:tr>
            </a:tbl>
          </a:graphicData>
        </a:graphic>
      </p:graphicFrame>
      <p:sp>
        <p:nvSpPr>
          <p:cNvPr id="10" name="Rectangle 9">
            <a:extLst>
              <a:ext uri="{FF2B5EF4-FFF2-40B4-BE49-F238E27FC236}">
                <a16:creationId xmlns:a16="http://schemas.microsoft.com/office/drawing/2014/main" id="{A94AAD4A-92D7-3E2A-18A3-9640906A9242}"/>
              </a:ext>
            </a:extLst>
          </p:cNvPr>
          <p:cNvSpPr/>
          <p:nvPr/>
        </p:nvSpPr>
        <p:spPr>
          <a:xfrm>
            <a:off x="1019173" y="2828473"/>
            <a:ext cx="2301544" cy="306323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ka-GE" sz="1600" dirty="0">
                <a:solidFill>
                  <a:schemeClr val="bg1"/>
                </a:solidFill>
                <a:latin typeface="Arial" panose="020B0604020202020204" pitchFamily="34" charset="0"/>
              </a:rPr>
              <a:t>შესაბამისობის მიდგომის ბასს 21-ის და </a:t>
            </a:r>
            <a:r>
              <a:rPr lang="ka-GE" sz="1600" dirty="0" err="1">
                <a:solidFill>
                  <a:schemeClr val="bg1"/>
                </a:solidFill>
                <a:latin typeface="Arial" panose="020B0604020202020204" pitchFamily="34" charset="0"/>
              </a:rPr>
              <a:t>ფასიკ</a:t>
            </a:r>
            <a:r>
              <a:rPr lang="en-NZ" sz="1600" dirty="0">
                <a:solidFill>
                  <a:schemeClr val="bg1"/>
                </a:solidFill>
                <a:latin typeface="Arial" panose="020B0604020202020204" pitchFamily="34" charset="0"/>
              </a:rPr>
              <a:t> 22</a:t>
            </a:r>
            <a:r>
              <a:rPr lang="ka-GE" sz="1600" dirty="0">
                <a:solidFill>
                  <a:schemeClr val="bg1"/>
                </a:solidFill>
                <a:latin typeface="Arial" panose="020B0604020202020204" pitchFamily="34" charset="0"/>
              </a:rPr>
              <a:t>-ის</a:t>
            </a:r>
            <a:r>
              <a:rPr lang="en-NZ" sz="1600" dirty="0">
                <a:solidFill>
                  <a:schemeClr val="bg1"/>
                </a:solidFill>
                <a:latin typeface="Arial" panose="020B0604020202020204" pitchFamily="34" charset="0"/>
              </a:rPr>
              <a:t> </a:t>
            </a:r>
            <a:r>
              <a:rPr lang="ka-GE" sz="1600" dirty="0">
                <a:solidFill>
                  <a:schemeClr val="bg1"/>
                </a:solidFill>
                <a:latin typeface="Arial" panose="020B0604020202020204" pitchFamily="34" charset="0"/>
              </a:rPr>
              <a:t>მიმართ გამოყენების შედეგი არის ის რომ </a:t>
            </a:r>
            <a:r>
              <a:rPr lang="ka-GE" sz="1600" dirty="0" err="1">
                <a:solidFill>
                  <a:schemeClr val="bg1"/>
                </a:solidFill>
                <a:latin typeface="Arial" panose="020B0604020202020204" pitchFamily="34" charset="0"/>
              </a:rPr>
              <a:t>ბასსს</a:t>
            </a:r>
            <a:r>
              <a:rPr lang="ka-GE" sz="1600" dirty="0">
                <a:solidFill>
                  <a:schemeClr val="bg1"/>
                </a:solidFill>
                <a:latin typeface="Arial" panose="020B0604020202020204" pitchFamily="34" charset="0"/>
              </a:rPr>
              <a:t>-ი</a:t>
            </a:r>
            <a:r>
              <a:rPr lang="en-NZ" sz="1600" dirty="0">
                <a:solidFill>
                  <a:schemeClr val="bg1"/>
                </a:solidFill>
                <a:effectLst/>
                <a:latin typeface="Arial" panose="020B0604020202020204" pitchFamily="34" charset="0"/>
              </a:rPr>
              <a:t>: </a:t>
            </a:r>
          </a:p>
          <a:p>
            <a:pPr marL="0" indent="0">
              <a:spcBef>
                <a:spcPts val="300"/>
              </a:spcBef>
              <a:spcAft>
                <a:spcPts val="300"/>
              </a:spcAft>
              <a:buFont typeface="Arial" panose="020B0604020202020204" pitchFamily="34" charset="0"/>
              <a:buNone/>
            </a:pPr>
            <a:endParaRPr lang="en-NZ" sz="1800" kern="1200" dirty="0">
              <a:solidFill>
                <a:schemeClr val="bg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934463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257B84-77C1-24F9-683E-992840A222B7}"/>
              </a:ext>
            </a:extLst>
          </p:cNvPr>
          <p:cNvSpPr>
            <a:spLocks noGrp="1"/>
          </p:cNvSpPr>
          <p:nvPr>
            <p:ph type="body" sz="quarter" idx="14"/>
          </p:nvPr>
        </p:nvSpPr>
        <p:spPr>
          <a:xfrm>
            <a:off x="1019173" y="1351313"/>
            <a:ext cx="9893397" cy="789588"/>
          </a:xfrm>
        </p:spPr>
        <p:txBody>
          <a:bodyPr/>
          <a:lstStyle/>
          <a:p>
            <a:pPr algn="just"/>
            <a:r>
              <a:rPr lang="ka-GE" sz="2400" dirty="0"/>
              <a:t>მომხმარებლის საჭიროებები</a:t>
            </a:r>
            <a:r>
              <a:rPr lang="en-GB" sz="2400" dirty="0"/>
              <a:t>—</a:t>
            </a:r>
            <a:r>
              <a:rPr lang="ka-GE" sz="2400" dirty="0"/>
              <a:t>განმარტებითი შენიშვნების გაუმჯობესება</a:t>
            </a:r>
            <a:endParaRPr lang="en-US" sz="2400" b="1" dirty="0"/>
          </a:p>
        </p:txBody>
      </p:sp>
      <p:sp>
        <p:nvSpPr>
          <p:cNvPr id="2" name="Footer Placeholder 14">
            <a:extLst>
              <a:ext uri="{FF2B5EF4-FFF2-40B4-BE49-F238E27FC236}">
                <a16:creationId xmlns:a16="http://schemas.microsoft.com/office/drawing/2014/main" id="{9A009755-9610-DAB9-6957-4F1766B28095}"/>
              </a:ext>
            </a:extLst>
          </p:cNvPr>
          <p:cNvSpPr>
            <a:spLocks noGrp="1"/>
          </p:cNvSpPr>
          <p:nvPr>
            <p:ph type="ftr" sz="quarter" idx="3"/>
          </p:nvPr>
        </p:nvSpPr>
        <p:spPr>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22" name="Text Placeholder 12">
            <a:extLst>
              <a:ext uri="{FF2B5EF4-FFF2-40B4-BE49-F238E27FC236}">
                <a16:creationId xmlns:a16="http://schemas.microsoft.com/office/drawing/2014/main" id="{057A20F7-8ED7-0D3A-9824-CAF22725F2BE}"/>
              </a:ext>
            </a:extLst>
          </p:cNvPr>
          <p:cNvSpPr txBox="1">
            <a:spLocks/>
          </p:cNvSpPr>
          <p:nvPr/>
        </p:nvSpPr>
        <p:spPr>
          <a:xfrm>
            <a:off x="1294401" y="3032825"/>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600" dirty="0" err="1">
                <a:solidFill>
                  <a:schemeClr val="bg1"/>
                </a:solidFill>
                <a:latin typeface="Arial" panose="020B0604020202020204" pitchFamily="34" charset="0"/>
                <a:cs typeface="Arial" panose="020B0604020202020204" pitchFamily="34" charset="0"/>
              </a:rPr>
              <a:t>ლიკვიდობის</a:t>
            </a:r>
            <a:r>
              <a:rPr lang="ka-GE" sz="1600" dirty="0">
                <a:solidFill>
                  <a:schemeClr val="bg1"/>
                </a:solidFill>
                <a:latin typeface="Arial" panose="020B0604020202020204" pitchFamily="34" charset="0"/>
                <a:cs typeface="Arial" panose="020B0604020202020204" pitchFamily="34" charset="0"/>
              </a:rPr>
              <a:t> შესახებ ინფორმაცია მნიშვნელოვანია </a:t>
            </a:r>
            <a:r>
              <a:rPr lang="ka-GE" sz="1600" dirty="0" err="1">
                <a:solidFill>
                  <a:schemeClr val="bg1"/>
                </a:solidFill>
                <a:latin typeface="Arial" panose="020B0604020202020204" pitchFamily="34" charset="0"/>
                <a:cs typeface="Arial" panose="020B0604020202020204" pitchFamily="34" charset="0"/>
              </a:rPr>
              <a:t>მსს</a:t>
            </a:r>
            <a:r>
              <a:rPr lang="ka-GE" sz="1600" dirty="0">
                <a:solidFill>
                  <a:schemeClr val="bg1"/>
                </a:solidFill>
                <a:latin typeface="Arial" panose="020B0604020202020204" pitchFamily="34" charset="0"/>
                <a:cs typeface="Arial" panose="020B0604020202020204" pitchFamily="34" charset="0"/>
              </a:rPr>
              <a:t>-ების უნარის ჩათვლით დაფარონ დავალიანება</a:t>
            </a:r>
            <a:endParaRPr lang="en-GB" sz="1600" dirty="0">
              <a:solidFill>
                <a:schemeClr val="bg1"/>
              </a:solidFill>
              <a:latin typeface="Arial" panose="020B0604020202020204" pitchFamily="34" charset="0"/>
              <a:cs typeface="Arial" panose="020B0604020202020204" pitchFamily="34" charset="0"/>
            </a:endParaRPr>
          </a:p>
        </p:txBody>
      </p:sp>
      <p:sp>
        <p:nvSpPr>
          <p:cNvPr id="23" name="Text Placeholder 12">
            <a:extLst>
              <a:ext uri="{FF2B5EF4-FFF2-40B4-BE49-F238E27FC236}">
                <a16:creationId xmlns:a16="http://schemas.microsoft.com/office/drawing/2014/main" id="{C2FAC9F8-2661-24E3-40B8-BD8C5EF59D8A}"/>
              </a:ext>
            </a:extLst>
          </p:cNvPr>
          <p:cNvSpPr txBox="1">
            <a:spLocks/>
          </p:cNvSpPr>
          <p:nvPr/>
        </p:nvSpPr>
        <p:spPr>
          <a:xfrm>
            <a:off x="1285853" y="4047664"/>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600" dirty="0">
                <a:solidFill>
                  <a:schemeClr val="bg1"/>
                </a:solidFill>
                <a:latin typeface="Arial" panose="020B0604020202020204" pitchFamily="34" charset="0"/>
                <a:cs typeface="Arial" panose="020B0604020202020204" pitchFamily="34" charset="0"/>
              </a:rPr>
              <a:t>სხვა ვალდებულებების შემდგომი </a:t>
            </a:r>
            <a:r>
              <a:rPr lang="ka-GE" sz="1600" dirty="0" err="1">
                <a:solidFill>
                  <a:schemeClr val="bg1"/>
                </a:solidFill>
                <a:latin typeface="Arial" panose="020B0604020202020204" pitchFamily="34" charset="0"/>
                <a:cs typeface="Arial" panose="020B0604020202020204" pitchFamily="34" charset="0"/>
              </a:rPr>
              <a:t>დეზაგრეგაცია</a:t>
            </a:r>
            <a:r>
              <a:rPr lang="ka-GE" sz="1600" dirty="0">
                <a:solidFill>
                  <a:schemeClr val="bg1"/>
                </a:solidFill>
                <a:latin typeface="Arial" panose="020B0604020202020204" pitchFamily="34" charset="0"/>
                <a:cs typeface="Arial" panose="020B0604020202020204" pitchFamily="34" charset="0"/>
              </a:rPr>
              <a:t> გააუმჯობესებს </a:t>
            </a:r>
            <a:r>
              <a:rPr lang="ka-GE" sz="1600" dirty="0" err="1">
                <a:solidFill>
                  <a:schemeClr val="bg1"/>
                </a:solidFill>
                <a:latin typeface="Arial" panose="020B0604020202020204" pitchFamily="34" charset="0"/>
                <a:cs typeface="Arial" panose="020B0604020202020204" pitchFamily="34" charset="0"/>
              </a:rPr>
              <a:t>მსს</a:t>
            </a:r>
            <a:r>
              <a:rPr lang="ka-GE" sz="1600" dirty="0">
                <a:solidFill>
                  <a:schemeClr val="bg1"/>
                </a:solidFill>
                <a:latin typeface="Arial" panose="020B0604020202020204" pitchFamily="34" charset="0"/>
                <a:cs typeface="Arial" panose="020B0604020202020204" pitchFamily="34" charset="0"/>
              </a:rPr>
              <a:t> ინფორმაციას </a:t>
            </a:r>
            <a:endParaRPr lang="en-GB" sz="1600" dirty="0">
              <a:solidFill>
                <a:schemeClr val="bg1"/>
              </a:solidFill>
              <a:latin typeface="Arial" panose="020B0604020202020204" pitchFamily="34" charset="0"/>
              <a:cs typeface="Arial" panose="020B0604020202020204" pitchFamily="34" charset="0"/>
            </a:endParaRPr>
          </a:p>
        </p:txBody>
      </p:sp>
      <p:sp>
        <p:nvSpPr>
          <p:cNvPr id="25" name="Text Placeholder 12">
            <a:extLst>
              <a:ext uri="{FF2B5EF4-FFF2-40B4-BE49-F238E27FC236}">
                <a16:creationId xmlns:a16="http://schemas.microsoft.com/office/drawing/2014/main" id="{38A07321-797C-B932-CA18-73D7CA529655}"/>
              </a:ext>
            </a:extLst>
          </p:cNvPr>
          <p:cNvSpPr txBox="1">
            <a:spLocks/>
          </p:cNvSpPr>
          <p:nvPr/>
        </p:nvSpPr>
        <p:spPr>
          <a:xfrm>
            <a:off x="6084977" y="3032825"/>
            <a:ext cx="4683826"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ka-GE" sz="1400" dirty="0">
                <a:solidFill>
                  <a:srgbClr val="072171"/>
                </a:solidFill>
                <a:latin typeface="Arial" panose="020B0604020202020204" pitchFamily="34" charset="0"/>
                <a:cs typeface="Arial" panose="020B0604020202020204" pitchFamily="34" charset="0"/>
              </a:rPr>
              <a:t>მოითხოვოს განმარტება მე-7 თავით გათვალისწინებული ფინანსური საქმიანობიდან გამომდინარე ვალდებულებების ცვლილებასთან დაკავშირებით</a:t>
            </a:r>
            <a:endParaRPr lang="en-GB" sz="1400" dirty="0">
              <a:solidFill>
                <a:srgbClr val="072171"/>
              </a:solidFill>
              <a:latin typeface="Arial" panose="020B0604020202020204" pitchFamily="34" charset="0"/>
              <a:cs typeface="Arial" panose="020B0604020202020204" pitchFamily="34" charset="0"/>
            </a:endParaRPr>
          </a:p>
        </p:txBody>
      </p:sp>
      <p:sp>
        <p:nvSpPr>
          <p:cNvPr id="26" name="Text Placeholder 12">
            <a:extLst>
              <a:ext uri="{FF2B5EF4-FFF2-40B4-BE49-F238E27FC236}">
                <a16:creationId xmlns:a16="http://schemas.microsoft.com/office/drawing/2014/main" id="{4F3C9EEC-7BCD-4B17-0918-BB444381CFB4}"/>
              </a:ext>
            </a:extLst>
          </p:cNvPr>
          <p:cNvSpPr txBox="1">
            <a:spLocks/>
          </p:cNvSpPr>
          <p:nvPr/>
        </p:nvSpPr>
        <p:spPr>
          <a:xfrm>
            <a:off x="6084977" y="4037551"/>
            <a:ext cx="4683826"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ka-GE" sz="1400" dirty="0">
                <a:solidFill>
                  <a:srgbClr val="072171"/>
                </a:solidFill>
                <a:latin typeface="Arial" panose="020B0604020202020204" pitchFamily="34" charset="0"/>
                <a:cs typeface="Arial" panose="020B0604020202020204" pitchFamily="34" charset="0"/>
              </a:rPr>
              <a:t>შეცვალოს მოთხოვნები </a:t>
            </a:r>
            <a:r>
              <a:rPr lang="en-GB" sz="1400" dirty="0">
                <a:solidFill>
                  <a:srgbClr val="072171"/>
                </a:solidFill>
                <a:latin typeface="Arial" panose="020B0604020202020204" pitchFamily="34" charset="0"/>
                <a:cs typeface="Arial" panose="020B0604020202020204" pitchFamily="34" charset="0"/>
              </a:rPr>
              <a:t> </a:t>
            </a:r>
            <a:r>
              <a:rPr lang="ka-GE" sz="1400" dirty="0">
                <a:solidFill>
                  <a:srgbClr val="072171"/>
                </a:solidFill>
                <a:latin typeface="Arial" panose="020B0604020202020204" pitchFamily="34" charset="0"/>
                <a:cs typeface="Arial" panose="020B0604020202020204" pitchFamily="34" charset="0"/>
              </a:rPr>
              <a:t>ანგარიშგების მუხლის </a:t>
            </a:r>
            <a:r>
              <a:rPr lang="ka-GE" sz="1400" dirty="0" err="1">
                <a:solidFill>
                  <a:srgbClr val="072171"/>
                </a:solidFill>
                <a:latin typeface="Arial" panose="020B0604020202020204" pitchFamily="34" charset="0"/>
                <a:cs typeface="Arial" panose="020B0604020202020204" pitchFamily="34" charset="0"/>
              </a:rPr>
              <a:t>დეზაგრეგაციასთან</a:t>
            </a:r>
            <a:r>
              <a:rPr lang="ka-GE" sz="1400" dirty="0">
                <a:solidFill>
                  <a:srgbClr val="072171"/>
                </a:solidFill>
                <a:latin typeface="Arial" panose="020B0604020202020204" pitchFamily="34" charset="0"/>
                <a:cs typeface="Arial" panose="020B0604020202020204" pitchFamily="34" charset="0"/>
              </a:rPr>
              <a:t> დაკავშირებით ფინანსური მდგომარეობის ანგარიშგებაში, როცა ასეთი წარდგენა გამოადგება მე-4 თავის მომხმარებლებს</a:t>
            </a:r>
            <a:endParaRPr lang="en-GB" sz="1400" dirty="0">
              <a:solidFill>
                <a:srgbClr val="072171"/>
              </a:solidFill>
              <a:latin typeface="Arial" panose="020B0604020202020204" pitchFamily="34" charset="0"/>
              <a:cs typeface="Arial" panose="020B0604020202020204" pitchFamily="34" charset="0"/>
            </a:endParaRPr>
          </a:p>
        </p:txBody>
      </p:sp>
      <p:sp>
        <p:nvSpPr>
          <p:cNvPr id="29" name="Isosceles Triangle 28">
            <a:extLst>
              <a:ext uri="{FF2B5EF4-FFF2-40B4-BE49-F238E27FC236}">
                <a16:creationId xmlns:a16="http://schemas.microsoft.com/office/drawing/2014/main" id="{18D53515-7588-D67A-34A0-956A4AEFA849}"/>
              </a:ext>
            </a:extLst>
          </p:cNvPr>
          <p:cNvSpPr/>
          <p:nvPr/>
        </p:nvSpPr>
        <p:spPr>
          <a:xfrm rot="5400000">
            <a:off x="5094672" y="3259643"/>
            <a:ext cx="853435" cy="446364"/>
          </a:xfrm>
          <a:prstGeom prst="triangle">
            <a:avLst>
              <a:gd name="adj" fmla="val 50000"/>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AFD2BB6F-8D24-8810-C814-1F540D84FF7C}"/>
              </a:ext>
            </a:extLst>
          </p:cNvPr>
          <p:cNvSpPr/>
          <p:nvPr/>
        </p:nvSpPr>
        <p:spPr>
          <a:xfrm rot="5400000">
            <a:off x="5058471" y="4274484"/>
            <a:ext cx="874786" cy="446364"/>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8">
            <a:extLst>
              <a:ext uri="{FF2B5EF4-FFF2-40B4-BE49-F238E27FC236}">
                <a16:creationId xmlns:a16="http://schemas.microsoft.com/office/drawing/2014/main" id="{A12F68A4-AEAE-F88B-F2F7-EFD086FF839B}"/>
              </a:ext>
            </a:extLst>
          </p:cNvPr>
          <p:cNvGraphicFramePr>
            <a:graphicFrameLocks noGrp="1"/>
          </p:cNvGraphicFramePr>
          <p:nvPr>
            <p:extLst>
              <p:ext uri="{D42A27DB-BD31-4B8C-83A1-F6EECF244321}">
                <p14:modId xmlns:p14="http://schemas.microsoft.com/office/powerpoint/2010/main" val="2235632657"/>
              </p:ext>
            </p:extLst>
          </p:nvPr>
        </p:nvGraphicFramePr>
        <p:xfrm>
          <a:off x="1268361" y="2051309"/>
          <a:ext cx="9511464" cy="731520"/>
        </p:xfrm>
        <a:graphic>
          <a:graphicData uri="http://schemas.openxmlformats.org/drawingml/2006/table">
            <a:tbl>
              <a:tblPr firstRow="1" bandRow="1">
                <a:tableStyleId>{5C22544A-7EE6-4342-B048-85BDC9FD1C3A}</a:tableStyleId>
              </a:tblPr>
              <a:tblGrid>
                <a:gridCol w="4750109">
                  <a:extLst>
                    <a:ext uri="{9D8B030D-6E8A-4147-A177-3AD203B41FA5}">
                      <a16:colId xmlns:a16="http://schemas.microsoft.com/office/drawing/2014/main" val="220916023"/>
                    </a:ext>
                  </a:extLst>
                </a:gridCol>
                <a:gridCol w="4761355">
                  <a:extLst>
                    <a:ext uri="{9D8B030D-6E8A-4147-A177-3AD203B41FA5}">
                      <a16:colId xmlns:a16="http://schemas.microsoft.com/office/drawing/2014/main" val="2448204290"/>
                    </a:ext>
                  </a:extLst>
                </a:gridCol>
              </a:tblGrid>
              <a:tr h="275879">
                <a:tc>
                  <a:txBody>
                    <a:bodyPr/>
                    <a:lstStyle/>
                    <a:p>
                      <a:pPr marL="0" indent="0">
                        <a:spcBef>
                          <a:spcPts val="300"/>
                        </a:spcBef>
                        <a:spcAft>
                          <a:spcPts val="300"/>
                        </a:spcAft>
                        <a:buFont typeface="Arial" panose="020B0604020202020204" pitchFamily="34" charset="0"/>
                        <a:buNone/>
                      </a:pPr>
                      <a:endParaRPr lang="en-NZ" sz="1800" b="1" dirty="0">
                        <a:solidFill>
                          <a:schemeClr val="bg1"/>
                        </a:solidFill>
                        <a:effectLst/>
                        <a:latin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spcBef>
                          <a:spcPts val="300"/>
                        </a:spcBef>
                        <a:spcAft>
                          <a:spcPts val="300"/>
                        </a:spcAft>
                        <a:buFont typeface="Arial" panose="020B0604020202020204" pitchFamily="34" charset="0"/>
                        <a:buNone/>
                      </a:pPr>
                      <a:endParaRPr lang="en-NZ" sz="1800" b="1" dirty="0">
                        <a:solidFill>
                          <a:schemeClr val="bg1"/>
                        </a:solidFill>
                        <a:effectLst/>
                        <a:latin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8684462"/>
                  </a:ext>
                </a:extLst>
              </a:tr>
              <a:tr h="275879">
                <a:tc>
                  <a:txBody>
                    <a:bodyPr/>
                    <a:lstStyle/>
                    <a:p>
                      <a:pPr marL="0" indent="0">
                        <a:spcBef>
                          <a:spcPts val="300"/>
                        </a:spcBef>
                        <a:spcAft>
                          <a:spcPts val="300"/>
                        </a:spcAft>
                        <a:buFont typeface="Arial" panose="020B0604020202020204" pitchFamily="34" charset="0"/>
                        <a:buNone/>
                      </a:pPr>
                      <a:r>
                        <a:rPr lang="ka-GE" sz="1800" b="1" dirty="0">
                          <a:solidFill>
                            <a:schemeClr val="bg1"/>
                          </a:solidFill>
                          <a:effectLst/>
                          <a:latin typeface="Arial"/>
                        </a:rPr>
                        <a:t>მომხმარებლის გამოხმაურება</a:t>
                      </a:r>
                      <a:r>
                        <a:rPr lang="en-NZ" sz="1800" b="1" dirty="0">
                          <a:solidFill>
                            <a:schemeClr val="bg1"/>
                          </a:solidFill>
                          <a:effectLst/>
                          <a:latin typeface="Arial"/>
                        </a:rPr>
                        <a:t>: </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tc>
                  <a:txBody>
                    <a:bodyPr/>
                    <a:lstStyle/>
                    <a:p>
                      <a:pPr marL="0" indent="0">
                        <a:spcBef>
                          <a:spcPts val="300"/>
                        </a:spcBef>
                        <a:spcAft>
                          <a:spcPts val="300"/>
                        </a:spcAft>
                        <a:buFont typeface="Arial" panose="020B0604020202020204" pitchFamily="34" charset="0"/>
                        <a:buNone/>
                      </a:pPr>
                      <a:r>
                        <a:rPr lang="ka-GE" sz="1800" b="1" dirty="0" err="1">
                          <a:solidFill>
                            <a:schemeClr val="bg1"/>
                          </a:solidFill>
                          <a:effectLst/>
                          <a:latin typeface="Arial"/>
                        </a:rPr>
                        <a:t>ბასსს</a:t>
                      </a:r>
                      <a:r>
                        <a:rPr lang="ka-GE" sz="1800" b="1" dirty="0">
                          <a:solidFill>
                            <a:schemeClr val="bg1"/>
                          </a:solidFill>
                          <a:effectLst/>
                          <a:latin typeface="Arial"/>
                        </a:rPr>
                        <a:t>-მა შეცვალა სტანდარტი რომ:</a:t>
                      </a:r>
                      <a:endParaRPr lang="en-NZ" sz="1800" b="1" dirty="0">
                        <a:solidFill>
                          <a:schemeClr val="bg1"/>
                        </a:solidFill>
                        <a:effectLst/>
                        <a:latin typeface="Arial"/>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6062"/>
                    </a:solidFill>
                  </a:tcPr>
                </a:tc>
                <a:extLst>
                  <a:ext uri="{0D108BD9-81ED-4DB2-BD59-A6C34878D82A}">
                    <a16:rowId xmlns:a16="http://schemas.microsoft.com/office/drawing/2014/main" val="1898945601"/>
                  </a:ext>
                </a:extLst>
              </a:tr>
            </a:tbl>
          </a:graphicData>
        </a:graphic>
      </p:graphicFrame>
    </p:spTree>
    <p:extLst>
      <p:ext uri="{BB962C8B-B14F-4D97-AF65-F5344CB8AC3E}">
        <p14:creationId xmlns:p14="http://schemas.microsoft.com/office/powerpoint/2010/main" val="374725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257B84-77C1-24F9-683E-992840A222B7}"/>
              </a:ext>
            </a:extLst>
          </p:cNvPr>
          <p:cNvSpPr>
            <a:spLocks noGrp="1"/>
          </p:cNvSpPr>
          <p:nvPr>
            <p:ph type="body" sz="quarter" idx="14"/>
          </p:nvPr>
        </p:nvSpPr>
        <p:spPr>
          <a:xfrm>
            <a:off x="1019173" y="1351313"/>
            <a:ext cx="9893397" cy="789588"/>
          </a:xfrm>
        </p:spPr>
        <p:txBody>
          <a:bodyPr/>
          <a:lstStyle/>
          <a:p>
            <a:r>
              <a:rPr lang="ka-GE" sz="2000" dirty="0"/>
              <a:t>მომხმარებლის საჭიროებები</a:t>
            </a:r>
            <a:r>
              <a:rPr lang="en-GB" sz="2000" dirty="0"/>
              <a:t>—</a:t>
            </a:r>
            <a:r>
              <a:rPr lang="ka-GE" sz="2000" dirty="0"/>
              <a:t>განმარტებითი შენიშვნების გაუმჯობესება</a:t>
            </a:r>
            <a:endParaRPr lang="en-US" sz="2000" b="1" dirty="0"/>
          </a:p>
        </p:txBody>
      </p:sp>
      <p:sp>
        <p:nvSpPr>
          <p:cNvPr id="2" name="Footer Placeholder 14">
            <a:extLst>
              <a:ext uri="{FF2B5EF4-FFF2-40B4-BE49-F238E27FC236}">
                <a16:creationId xmlns:a16="http://schemas.microsoft.com/office/drawing/2014/main" id="{9A009755-9610-DAB9-6957-4F1766B28095}"/>
              </a:ext>
            </a:extLst>
          </p:cNvPr>
          <p:cNvSpPr>
            <a:spLocks noGrp="1"/>
          </p:cNvSpPr>
          <p:nvPr>
            <p:ph type="ftr" sz="quarter" idx="3"/>
          </p:nvPr>
        </p:nvSpPr>
        <p:spPr>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22" name="Text Placeholder 12">
            <a:extLst>
              <a:ext uri="{FF2B5EF4-FFF2-40B4-BE49-F238E27FC236}">
                <a16:creationId xmlns:a16="http://schemas.microsoft.com/office/drawing/2014/main" id="{057A20F7-8ED7-0D3A-9824-CAF22725F2BE}"/>
              </a:ext>
            </a:extLst>
          </p:cNvPr>
          <p:cNvSpPr txBox="1">
            <a:spLocks/>
          </p:cNvSpPr>
          <p:nvPr/>
        </p:nvSpPr>
        <p:spPr>
          <a:xfrm>
            <a:off x="1274405" y="2512637"/>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600" dirty="0">
                <a:solidFill>
                  <a:schemeClr val="bg1"/>
                </a:solidFill>
                <a:latin typeface="Arial" panose="020B0604020202020204" pitchFamily="34" charset="0"/>
                <a:cs typeface="Arial" panose="020B0604020202020204" pitchFamily="34" charset="0"/>
              </a:rPr>
              <a:t>ინფორმაცია ამონაგების შესახებ საჭიროა </a:t>
            </a:r>
            <a:r>
              <a:rPr lang="ka-GE" sz="1600" dirty="0" err="1">
                <a:solidFill>
                  <a:schemeClr val="bg1"/>
                </a:solidFill>
                <a:latin typeface="Arial" panose="020B0604020202020204" pitchFamily="34" charset="0"/>
                <a:cs typeface="Arial" panose="020B0604020202020204" pitchFamily="34" charset="0"/>
              </a:rPr>
              <a:t>მსს</a:t>
            </a:r>
            <a:r>
              <a:rPr lang="ka-GE" sz="1600" dirty="0">
                <a:solidFill>
                  <a:schemeClr val="bg1"/>
                </a:solidFill>
                <a:latin typeface="Arial" panose="020B0604020202020204" pitchFamily="34" charset="0"/>
                <a:cs typeface="Arial" panose="020B0604020202020204" pitchFamily="34" charset="0"/>
              </a:rPr>
              <a:t> საქმიანობაში გასარკვევად </a:t>
            </a:r>
            <a:endParaRPr lang="en-GB" sz="1600" dirty="0">
              <a:solidFill>
                <a:schemeClr val="bg1"/>
              </a:solidFill>
              <a:latin typeface="Arial" panose="020B0604020202020204" pitchFamily="34" charset="0"/>
              <a:cs typeface="Arial" panose="020B0604020202020204" pitchFamily="34" charset="0"/>
            </a:endParaRPr>
          </a:p>
        </p:txBody>
      </p:sp>
      <p:sp>
        <p:nvSpPr>
          <p:cNvPr id="23" name="Text Placeholder 12">
            <a:extLst>
              <a:ext uri="{FF2B5EF4-FFF2-40B4-BE49-F238E27FC236}">
                <a16:creationId xmlns:a16="http://schemas.microsoft.com/office/drawing/2014/main" id="{C2FAC9F8-2661-24E3-40B8-BD8C5EF59D8A}"/>
              </a:ext>
            </a:extLst>
          </p:cNvPr>
          <p:cNvSpPr txBox="1">
            <a:spLocks/>
          </p:cNvSpPr>
          <p:nvPr/>
        </p:nvSpPr>
        <p:spPr>
          <a:xfrm>
            <a:off x="1257116" y="3606068"/>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300" dirty="0">
                <a:solidFill>
                  <a:schemeClr val="bg1"/>
                </a:solidFill>
                <a:latin typeface="Arial" panose="020B0604020202020204" pitchFamily="34" charset="0"/>
                <a:cs typeface="Arial" panose="020B0604020202020204" pitchFamily="34" charset="0"/>
              </a:rPr>
              <a:t>გაუმჯობესებული ინფორმაცია პირობითი ვალდებულებების, საპენსიო ვალდებულებების, აქტივების გაუფასურების და მოქმედი საწარმოს სტატუსის მიმართ გამოყენებული დაშვებების შესახებ გამოსადეგი იქნება</a:t>
            </a:r>
            <a:endParaRPr lang="en-GB" sz="1300" dirty="0">
              <a:solidFill>
                <a:schemeClr val="bg1"/>
              </a:solidFill>
              <a:latin typeface="Arial" panose="020B0604020202020204" pitchFamily="34" charset="0"/>
              <a:cs typeface="Arial" panose="020B0604020202020204" pitchFamily="34" charset="0"/>
            </a:endParaRPr>
          </a:p>
        </p:txBody>
      </p:sp>
      <p:sp>
        <p:nvSpPr>
          <p:cNvPr id="24" name="Text Placeholder 12">
            <a:extLst>
              <a:ext uri="{FF2B5EF4-FFF2-40B4-BE49-F238E27FC236}">
                <a16:creationId xmlns:a16="http://schemas.microsoft.com/office/drawing/2014/main" id="{99F714B5-161A-25E3-AEA2-C64E3FD5E2C1}"/>
              </a:ext>
            </a:extLst>
          </p:cNvPr>
          <p:cNvSpPr txBox="1">
            <a:spLocks/>
          </p:cNvSpPr>
          <p:nvPr/>
        </p:nvSpPr>
        <p:spPr>
          <a:xfrm>
            <a:off x="1244458" y="4684373"/>
            <a:ext cx="3978281" cy="900000"/>
          </a:xfrm>
          <a:prstGeom prst="rect">
            <a:avLst/>
          </a:prstGeom>
          <a:solidFill>
            <a:srgbClr val="072171"/>
          </a:solidFill>
          <a:ln w="28575">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600" dirty="0">
                <a:solidFill>
                  <a:schemeClr val="bg1"/>
                </a:solidFill>
                <a:latin typeface="Arial" panose="020B0604020202020204" pitchFamily="34" charset="0"/>
                <a:cs typeface="Arial" panose="020B0604020202020204" pitchFamily="34" charset="0"/>
              </a:rPr>
              <a:t>სესხების </a:t>
            </a:r>
            <a:r>
              <a:rPr lang="ka-GE" sz="1600" dirty="0" err="1">
                <a:solidFill>
                  <a:schemeClr val="bg1"/>
                </a:solidFill>
                <a:latin typeface="Arial" panose="020B0604020202020204" pitchFamily="34" charset="0"/>
                <a:cs typeface="Arial" panose="020B0604020202020204" pitchFamily="34" charset="0"/>
              </a:rPr>
              <a:t>დეზაგრეგაცია</a:t>
            </a:r>
            <a:r>
              <a:rPr lang="ka-GE" sz="1600" dirty="0">
                <a:solidFill>
                  <a:schemeClr val="bg1"/>
                </a:solidFill>
                <a:latin typeface="Arial" panose="020B0604020202020204" pitchFamily="34" charset="0"/>
                <a:cs typeface="Arial" panose="020B0604020202020204" pitchFamily="34" charset="0"/>
              </a:rPr>
              <a:t> </a:t>
            </a:r>
            <a:r>
              <a:rPr lang="ka-GE" sz="1600" dirty="0" err="1">
                <a:solidFill>
                  <a:schemeClr val="bg1"/>
                </a:solidFill>
                <a:latin typeface="Arial" panose="020B0604020202020204" pitchFamily="34" charset="0"/>
                <a:cs typeface="Arial" panose="020B0604020202020204" pitchFamily="34" charset="0"/>
              </a:rPr>
              <a:t>მსს</a:t>
            </a:r>
            <a:r>
              <a:rPr lang="ka-GE" sz="1600" dirty="0">
                <a:solidFill>
                  <a:schemeClr val="bg1"/>
                </a:solidFill>
                <a:latin typeface="Arial" panose="020B0604020202020204" pitchFamily="34" charset="0"/>
                <a:cs typeface="Arial" panose="020B0604020202020204" pitchFamily="34" charset="0"/>
              </a:rPr>
              <a:t>-ებთან დაკავშირებული მხარეებისგან მნიშვნელოვანია</a:t>
            </a:r>
            <a:endParaRPr lang="en-GB" sz="1600" dirty="0">
              <a:solidFill>
                <a:schemeClr val="bg1"/>
              </a:solidFill>
              <a:latin typeface="Arial" panose="020B0604020202020204" pitchFamily="34" charset="0"/>
              <a:cs typeface="Arial" panose="020B0604020202020204" pitchFamily="34" charset="0"/>
            </a:endParaRPr>
          </a:p>
        </p:txBody>
      </p:sp>
      <p:sp>
        <p:nvSpPr>
          <p:cNvPr id="25" name="Text Placeholder 12">
            <a:extLst>
              <a:ext uri="{FF2B5EF4-FFF2-40B4-BE49-F238E27FC236}">
                <a16:creationId xmlns:a16="http://schemas.microsoft.com/office/drawing/2014/main" id="{38A07321-797C-B932-CA18-73D7CA529655}"/>
              </a:ext>
            </a:extLst>
          </p:cNvPr>
          <p:cNvSpPr txBox="1">
            <a:spLocks/>
          </p:cNvSpPr>
          <p:nvPr/>
        </p:nvSpPr>
        <p:spPr>
          <a:xfrm>
            <a:off x="6096000" y="2591229"/>
            <a:ext cx="4838884"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ka-GE" sz="1400" dirty="0">
                <a:solidFill>
                  <a:srgbClr val="072171"/>
                </a:solidFill>
                <a:latin typeface="Arial" panose="020B0604020202020204" pitchFamily="34" charset="0"/>
                <a:cs typeface="Arial" panose="020B0604020202020204" pitchFamily="34" charset="0"/>
              </a:rPr>
              <a:t>მოითხოვოს განმარტებითი შენიშვნები, რომლებიც დაეხმარება მომხმარებლებს ამონაგების და ფულადი ნაკადების თანხის, დროის და განუსაზღვრელობის გარკვევაში მომხმარებლებთან გაფორმებული ხელშეკრულებებიდან 23-ე თავში </a:t>
            </a:r>
            <a:endParaRPr lang="en-GB" sz="1400" dirty="0">
              <a:solidFill>
                <a:srgbClr val="072171"/>
              </a:solidFill>
              <a:latin typeface="Arial" panose="020B0604020202020204" pitchFamily="34" charset="0"/>
              <a:cs typeface="Arial" panose="020B0604020202020204" pitchFamily="34" charset="0"/>
            </a:endParaRPr>
          </a:p>
        </p:txBody>
      </p:sp>
      <p:sp>
        <p:nvSpPr>
          <p:cNvPr id="26" name="Text Placeholder 12">
            <a:extLst>
              <a:ext uri="{FF2B5EF4-FFF2-40B4-BE49-F238E27FC236}">
                <a16:creationId xmlns:a16="http://schemas.microsoft.com/office/drawing/2014/main" id="{4F3C9EEC-7BCD-4B17-0918-BB444381CFB4}"/>
              </a:ext>
            </a:extLst>
          </p:cNvPr>
          <p:cNvSpPr txBox="1">
            <a:spLocks/>
          </p:cNvSpPr>
          <p:nvPr/>
        </p:nvSpPr>
        <p:spPr>
          <a:xfrm>
            <a:off x="6096000" y="3595955"/>
            <a:ext cx="4838884" cy="900000"/>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ka-GE" sz="1600" dirty="0">
                <a:solidFill>
                  <a:srgbClr val="072171"/>
                </a:solidFill>
                <a:latin typeface="Arial" panose="020B0604020202020204" pitchFamily="34" charset="0"/>
                <a:cs typeface="Arial" panose="020B0604020202020204" pitchFamily="34" charset="0"/>
              </a:rPr>
              <a:t>მოითხოვოს დამატებითი დეტალები  შეჯერებაში განსაზღვრული გასამრჯელოს ვალდებულებასთან დაკავშირებით</a:t>
            </a:r>
            <a:endParaRPr lang="en-GB" sz="1600" dirty="0">
              <a:solidFill>
                <a:srgbClr val="072171"/>
              </a:solidFill>
              <a:latin typeface="Arial" panose="020B0604020202020204" pitchFamily="34" charset="0"/>
              <a:cs typeface="Arial" panose="020B0604020202020204" pitchFamily="34" charset="0"/>
            </a:endParaRPr>
          </a:p>
        </p:txBody>
      </p:sp>
      <p:sp>
        <p:nvSpPr>
          <p:cNvPr id="27" name="Text Placeholder 12">
            <a:extLst>
              <a:ext uri="{FF2B5EF4-FFF2-40B4-BE49-F238E27FC236}">
                <a16:creationId xmlns:a16="http://schemas.microsoft.com/office/drawing/2014/main" id="{0E45229F-8DCD-D286-BC44-BDFDE9408822}"/>
              </a:ext>
            </a:extLst>
          </p:cNvPr>
          <p:cNvSpPr txBox="1">
            <a:spLocks/>
          </p:cNvSpPr>
          <p:nvPr/>
        </p:nvSpPr>
        <p:spPr>
          <a:xfrm>
            <a:off x="6095998" y="4629199"/>
            <a:ext cx="4851543" cy="1828396"/>
          </a:xfrm>
          <a:prstGeom prst="rect">
            <a:avLst/>
          </a:prstGeom>
          <a:solidFill>
            <a:schemeClr val="accent6"/>
          </a:solidFill>
          <a:ln>
            <a:solidFill>
              <a:schemeClr val="accent2"/>
            </a:solidFill>
          </a:ln>
        </p:spPr>
        <p:txBody>
          <a:bodyPr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ka-GE" sz="1600" dirty="0">
                <a:solidFill>
                  <a:srgbClr val="072171"/>
                </a:solidFill>
                <a:latin typeface="Arial" panose="020B0604020202020204" pitchFamily="34" charset="0"/>
                <a:cs typeface="Arial" panose="020B0604020202020204" pitchFamily="34" charset="0"/>
              </a:rPr>
              <a:t>მოითხოვოს იმ თანხის გამჟღავნება, რომელიც </a:t>
            </a:r>
            <a:r>
              <a:rPr lang="ka-GE" sz="1600" dirty="0" err="1">
                <a:solidFill>
                  <a:srgbClr val="072171"/>
                </a:solidFill>
                <a:latin typeface="Arial" panose="020B0604020202020204" pitchFamily="34" charset="0"/>
                <a:cs typeface="Arial" panose="020B0604020202020204" pitchFamily="34" charset="0"/>
              </a:rPr>
              <a:t>მსს</a:t>
            </a:r>
            <a:r>
              <a:rPr lang="ka-GE" sz="1600" dirty="0">
                <a:solidFill>
                  <a:srgbClr val="072171"/>
                </a:solidFill>
                <a:latin typeface="Arial" panose="020B0604020202020204" pitchFamily="34" charset="0"/>
                <a:cs typeface="Arial" panose="020B0604020202020204" pitchFamily="34" charset="0"/>
              </a:rPr>
              <a:t>-მ გასწია ძირითადი ხელმძღვანელობის სერვისებზე, რომელიც მიწოდებული იყო მართვის ცალკე სუბიექტის მიერ 33-ე თავში </a:t>
            </a:r>
          </a:p>
          <a:p>
            <a:pPr marL="285750" indent="-285750" algn="l">
              <a:buFont typeface="Arial" panose="020B0604020202020204" pitchFamily="34" charset="0"/>
              <a:buChar char="•"/>
            </a:pPr>
            <a:r>
              <a:rPr lang="ka-GE" sz="1600" dirty="0">
                <a:solidFill>
                  <a:srgbClr val="072171"/>
                </a:solidFill>
                <a:latin typeface="Arial" panose="020B0604020202020204" pitchFamily="34" charset="0"/>
                <a:cs typeface="Arial" panose="020B0604020202020204" pitchFamily="34" charset="0"/>
              </a:rPr>
              <a:t>განმარტოს ინფორმაციის გამჟღავნების მოთხოვნა </a:t>
            </a:r>
            <a:r>
              <a:rPr lang="ka-GE" sz="1600" dirty="0" err="1">
                <a:solidFill>
                  <a:srgbClr val="072171"/>
                </a:solidFill>
                <a:latin typeface="Arial" panose="020B0604020202020204" pitchFamily="34" charset="0"/>
                <a:cs typeface="Arial" panose="020B0604020202020204" pitchFamily="34" charset="0"/>
              </a:rPr>
              <a:t>მსს</a:t>
            </a:r>
            <a:r>
              <a:rPr lang="ka-GE" sz="1600" dirty="0">
                <a:solidFill>
                  <a:srgbClr val="072171"/>
                </a:solidFill>
                <a:latin typeface="Arial" panose="020B0604020202020204" pitchFamily="34" charset="0"/>
                <a:cs typeface="Arial" panose="020B0604020202020204" pitchFamily="34" charset="0"/>
              </a:rPr>
              <a:t>-ებს და დაკავშირებულ მხარეებს შორის ვალდებულების შესახებ 33-ე თავში. </a:t>
            </a:r>
            <a:endParaRPr lang="en-GB" sz="1600" dirty="0">
              <a:solidFill>
                <a:srgbClr val="072171"/>
              </a:solidFill>
              <a:latin typeface="Arial" panose="020B0604020202020204" pitchFamily="34" charset="0"/>
              <a:cs typeface="Arial" panose="020B0604020202020204" pitchFamily="34" charset="0"/>
            </a:endParaRPr>
          </a:p>
        </p:txBody>
      </p:sp>
      <p:sp>
        <p:nvSpPr>
          <p:cNvPr id="29" name="Isosceles Triangle 28">
            <a:extLst>
              <a:ext uri="{FF2B5EF4-FFF2-40B4-BE49-F238E27FC236}">
                <a16:creationId xmlns:a16="http://schemas.microsoft.com/office/drawing/2014/main" id="{18D53515-7588-D67A-34A0-956A4AEFA849}"/>
              </a:ext>
            </a:extLst>
          </p:cNvPr>
          <p:cNvSpPr/>
          <p:nvPr/>
        </p:nvSpPr>
        <p:spPr>
          <a:xfrm rot="5400000">
            <a:off x="5048674" y="2822472"/>
            <a:ext cx="871483" cy="446364"/>
          </a:xfrm>
          <a:prstGeom prst="triangle">
            <a:avLst>
              <a:gd name="adj" fmla="val 50000"/>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AFD2BB6F-8D24-8810-C814-1F540D84FF7C}"/>
              </a:ext>
            </a:extLst>
          </p:cNvPr>
          <p:cNvSpPr/>
          <p:nvPr/>
        </p:nvSpPr>
        <p:spPr>
          <a:xfrm rot="5400000">
            <a:off x="5040127" y="3837035"/>
            <a:ext cx="871483" cy="446364"/>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91040D25-98E2-CA4A-7F54-6A45CE922814}"/>
              </a:ext>
            </a:extLst>
          </p:cNvPr>
          <p:cNvSpPr/>
          <p:nvPr/>
        </p:nvSpPr>
        <p:spPr>
          <a:xfrm rot="5400000">
            <a:off x="5013552" y="4895437"/>
            <a:ext cx="891710" cy="480942"/>
          </a:xfrm>
          <a:prstGeom prst="triangle">
            <a:avLst/>
          </a:prstGeom>
          <a:solidFill>
            <a:srgbClr val="072171"/>
          </a:solidFill>
          <a:ln w="28575">
            <a:solidFill>
              <a:srgbClr val="072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8">
            <a:extLst>
              <a:ext uri="{FF2B5EF4-FFF2-40B4-BE49-F238E27FC236}">
                <a16:creationId xmlns:a16="http://schemas.microsoft.com/office/drawing/2014/main" id="{A12F68A4-AEAE-F88B-F2F7-EFD086FF839B}"/>
              </a:ext>
            </a:extLst>
          </p:cNvPr>
          <p:cNvGraphicFramePr>
            <a:graphicFrameLocks noGrp="1"/>
          </p:cNvGraphicFramePr>
          <p:nvPr>
            <p:extLst>
              <p:ext uri="{D42A27DB-BD31-4B8C-83A1-F6EECF244321}">
                <p14:modId xmlns:p14="http://schemas.microsoft.com/office/powerpoint/2010/main" val="2897365351"/>
              </p:ext>
            </p:extLst>
          </p:nvPr>
        </p:nvGraphicFramePr>
        <p:xfrm>
          <a:off x="1257115" y="2051309"/>
          <a:ext cx="9522710" cy="365760"/>
        </p:xfrm>
        <a:graphic>
          <a:graphicData uri="http://schemas.openxmlformats.org/drawingml/2006/table">
            <a:tbl>
              <a:tblPr firstRow="1" bandRow="1">
                <a:tableStyleId>{5C22544A-7EE6-4342-B048-85BDC9FD1C3A}</a:tableStyleId>
              </a:tblPr>
              <a:tblGrid>
                <a:gridCol w="4761355">
                  <a:extLst>
                    <a:ext uri="{9D8B030D-6E8A-4147-A177-3AD203B41FA5}">
                      <a16:colId xmlns:a16="http://schemas.microsoft.com/office/drawing/2014/main" val="220916023"/>
                    </a:ext>
                  </a:extLst>
                </a:gridCol>
                <a:gridCol w="4761355">
                  <a:extLst>
                    <a:ext uri="{9D8B030D-6E8A-4147-A177-3AD203B41FA5}">
                      <a16:colId xmlns:a16="http://schemas.microsoft.com/office/drawing/2014/main" val="2448204290"/>
                    </a:ext>
                  </a:extLst>
                </a:gridCol>
              </a:tblGrid>
              <a:tr h="275879">
                <a:tc>
                  <a:txBody>
                    <a:bodyPr/>
                    <a:lstStyle/>
                    <a:p>
                      <a:pPr marL="0" indent="0">
                        <a:spcBef>
                          <a:spcPts val="300"/>
                        </a:spcBef>
                        <a:spcAft>
                          <a:spcPts val="300"/>
                        </a:spcAft>
                        <a:buFont typeface="Arial" panose="020B0604020202020204" pitchFamily="34" charset="0"/>
                        <a:buNone/>
                      </a:pPr>
                      <a:r>
                        <a:rPr lang="ka-GE" sz="1800" b="1" dirty="0">
                          <a:solidFill>
                            <a:schemeClr val="bg1"/>
                          </a:solidFill>
                          <a:effectLst/>
                          <a:latin typeface="Arial"/>
                        </a:rPr>
                        <a:t>მომხმარებლის გამოხმაურება</a:t>
                      </a:r>
                      <a:r>
                        <a:rPr lang="en-NZ" sz="1800" b="1" dirty="0">
                          <a:solidFill>
                            <a:schemeClr val="bg1"/>
                          </a:solidFill>
                          <a:effectLst/>
                          <a:latin typeface="Arial"/>
                        </a:rPr>
                        <a:t>: </a:t>
                      </a:r>
                    </a:p>
                  </a:txBody>
                  <a:tcPr anchor="ctr">
                    <a:lnB w="12700" cap="flat" cmpd="sng" algn="ctr">
                      <a:solidFill>
                        <a:schemeClr val="tx1"/>
                      </a:solidFill>
                      <a:prstDash val="solid"/>
                      <a:round/>
                      <a:headEnd type="none" w="med" len="med"/>
                      <a:tailEnd type="none" w="med" len="med"/>
                    </a:lnB>
                    <a:solidFill>
                      <a:srgbClr val="5F6062"/>
                    </a:solidFill>
                  </a:tcPr>
                </a:tc>
                <a:tc>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ka-GE" sz="1800" b="1" dirty="0" err="1">
                          <a:solidFill>
                            <a:schemeClr val="bg1"/>
                          </a:solidFill>
                          <a:effectLst/>
                          <a:latin typeface="Arial"/>
                        </a:rPr>
                        <a:t>ბასსს</a:t>
                      </a:r>
                      <a:r>
                        <a:rPr lang="ka-GE" sz="1800" b="1" dirty="0">
                          <a:solidFill>
                            <a:schemeClr val="bg1"/>
                          </a:solidFill>
                          <a:effectLst/>
                          <a:latin typeface="Arial"/>
                        </a:rPr>
                        <a:t>-მა შეცვალა სტანდარტი რომ:</a:t>
                      </a:r>
                      <a:endParaRPr lang="en-NZ" sz="1800" b="1" dirty="0">
                        <a:solidFill>
                          <a:schemeClr val="bg1"/>
                        </a:solidFill>
                        <a:effectLst/>
                        <a:latin typeface="Arial"/>
                      </a:endParaRPr>
                    </a:p>
                  </a:txBody>
                  <a:tcPr anchor="ctr">
                    <a:lnB w="12700" cap="flat" cmpd="sng" algn="ctr">
                      <a:solidFill>
                        <a:schemeClr val="tx1"/>
                      </a:solidFill>
                      <a:prstDash val="solid"/>
                      <a:round/>
                      <a:headEnd type="none" w="med" len="med"/>
                      <a:tailEnd type="none" w="med" len="med"/>
                    </a:lnB>
                    <a:solidFill>
                      <a:srgbClr val="5F6062"/>
                    </a:solidFill>
                  </a:tcPr>
                </a:tc>
                <a:extLst>
                  <a:ext uri="{0D108BD9-81ED-4DB2-BD59-A6C34878D82A}">
                    <a16:rowId xmlns:a16="http://schemas.microsoft.com/office/drawing/2014/main" val="1898945601"/>
                  </a:ext>
                </a:extLst>
              </a:tr>
            </a:tbl>
          </a:graphicData>
        </a:graphic>
      </p:graphicFrame>
    </p:spTree>
    <p:extLst>
      <p:ext uri="{BB962C8B-B14F-4D97-AF65-F5344CB8AC3E}">
        <p14:creationId xmlns:p14="http://schemas.microsoft.com/office/powerpoint/2010/main" val="2535438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3544-7068-27DF-36D0-030FB85FA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8DF94-BF00-A99B-6D37-1088BF793DED}"/>
              </a:ext>
            </a:extLst>
          </p:cNvPr>
          <p:cNvSpPr>
            <a:spLocks noGrp="1"/>
          </p:cNvSpPr>
          <p:nvPr>
            <p:ph type="ctrTitle"/>
          </p:nvPr>
        </p:nvSpPr>
        <p:spPr>
          <a:xfrm>
            <a:off x="702733" y="2602317"/>
            <a:ext cx="7713133" cy="3174031"/>
          </a:xfrm>
        </p:spPr>
        <p:txBody>
          <a:bodyPr lIns="91440" tIns="45720" rIns="91440" bIns="45720" anchor="t">
            <a:noAutofit/>
          </a:bodyPr>
          <a:lstStyle/>
          <a:p>
            <a:pPr>
              <a:spcBef>
                <a:spcPts val="0"/>
              </a:spcBef>
              <a:defRPr/>
            </a:pPr>
            <a:r>
              <a:rPr lang="ka-GE" sz="2800" dirty="0">
                <a:latin typeface="Arial"/>
                <a:cs typeface="Arial"/>
              </a:rPr>
              <a:t>თემები, რომლებიც გათვალისწინებული იქნება </a:t>
            </a:r>
            <a:r>
              <a:rPr lang="ka-GE" sz="2800" dirty="0" err="1">
                <a:latin typeface="Arial"/>
                <a:cs typeface="Arial"/>
              </a:rPr>
              <a:t>ბასსს</a:t>
            </a:r>
            <a:r>
              <a:rPr lang="ka-GE" sz="2800" dirty="0">
                <a:latin typeface="Arial"/>
                <a:cs typeface="Arial"/>
              </a:rPr>
              <a:t>-ის მიერ მომავალ მიმოხილვაში</a:t>
            </a:r>
            <a:endParaRPr lang="en-GB" sz="2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93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4C5DB-7A75-EE1A-0973-FA1634870A74}"/>
              </a:ext>
            </a:extLst>
          </p:cNvPr>
          <p:cNvSpPr>
            <a:spLocks noGrp="1"/>
          </p:cNvSpPr>
          <p:nvPr>
            <p:ph type="body" sz="quarter" idx="10"/>
          </p:nvPr>
        </p:nvSpPr>
        <p:spPr/>
        <p:txBody>
          <a:bodyPr/>
          <a:lstStyle/>
          <a:p>
            <a:r>
              <a:rPr lang="ka-GE" sz="3000" dirty="0"/>
              <a:t>თემები რომლებიც განხილული იქნება </a:t>
            </a:r>
            <a:r>
              <a:rPr lang="ka-GE" sz="3000" dirty="0" err="1"/>
              <a:t>ბასსს</a:t>
            </a:r>
            <a:r>
              <a:rPr lang="ka-GE" sz="3000" dirty="0"/>
              <a:t>-ის მიერ მომავალ მიმოხილვაში </a:t>
            </a:r>
            <a:endParaRPr lang="en-GB" sz="3000" i="1" dirty="0"/>
          </a:p>
        </p:txBody>
      </p:sp>
      <p:sp>
        <p:nvSpPr>
          <p:cNvPr id="6" name="Footer Placeholder 5">
            <a:extLst>
              <a:ext uri="{FF2B5EF4-FFF2-40B4-BE49-F238E27FC236}">
                <a16:creationId xmlns:a16="http://schemas.microsoft.com/office/drawing/2014/main" id="{60F66BD7-7F78-F66D-2AD7-AB7F41798A5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49</a:t>
            </a:fld>
            <a:endParaRPr lang="en-US" dirty="0">
              <a:cs typeface="Arial" panose="020B0604020202020204" pitchFamily="34" charset="0"/>
            </a:endParaRPr>
          </a:p>
        </p:txBody>
      </p:sp>
      <p:sp>
        <p:nvSpPr>
          <p:cNvPr id="4" name="TextBox 3">
            <a:extLst>
              <a:ext uri="{FF2B5EF4-FFF2-40B4-BE49-F238E27FC236}">
                <a16:creationId xmlns:a16="http://schemas.microsoft.com/office/drawing/2014/main" id="{2E8D55CE-B70A-DB1E-0913-0E35DCC2A9F2}"/>
              </a:ext>
            </a:extLst>
          </p:cNvPr>
          <p:cNvSpPr txBox="1"/>
          <p:nvPr/>
        </p:nvSpPr>
        <p:spPr>
          <a:xfrm>
            <a:off x="7608595" y="3784847"/>
            <a:ext cx="130810" cy="164702"/>
          </a:xfrm>
          <a:prstGeom prst="rect">
            <a:avLst/>
          </a:prstGeom>
          <a:noFill/>
        </p:spPr>
        <p:txBody>
          <a:bodyPr wrap="square" rtlCol="0">
            <a:spAutoFit/>
          </a:bodyPr>
          <a:lstStyle/>
          <a:p>
            <a:endParaRPr lang="en-GB" dirty="0"/>
          </a:p>
        </p:txBody>
      </p:sp>
      <p:graphicFrame>
        <p:nvGraphicFramePr>
          <p:cNvPr id="7" name="Table 8">
            <a:extLst>
              <a:ext uri="{FF2B5EF4-FFF2-40B4-BE49-F238E27FC236}">
                <a16:creationId xmlns:a16="http://schemas.microsoft.com/office/drawing/2014/main" id="{F5A908A3-5A0E-AEA3-C9F1-38B76D03470C}"/>
              </a:ext>
            </a:extLst>
          </p:cNvPr>
          <p:cNvGraphicFramePr>
            <a:graphicFrameLocks noGrp="1"/>
          </p:cNvGraphicFramePr>
          <p:nvPr>
            <p:extLst>
              <p:ext uri="{D42A27DB-BD31-4B8C-83A1-F6EECF244321}">
                <p14:modId xmlns:p14="http://schemas.microsoft.com/office/powerpoint/2010/main" val="1995350256"/>
              </p:ext>
            </p:extLst>
          </p:nvPr>
        </p:nvGraphicFramePr>
        <p:xfrm>
          <a:off x="1019173" y="2455072"/>
          <a:ext cx="9809790" cy="2839720"/>
        </p:xfrm>
        <a:graphic>
          <a:graphicData uri="http://schemas.openxmlformats.org/drawingml/2006/table">
            <a:tbl>
              <a:tblPr firstRow="1" bandRow="1">
                <a:tableStyleId>{5C22544A-7EE6-4342-B048-85BDC9FD1C3A}</a:tableStyleId>
              </a:tblPr>
              <a:tblGrid>
                <a:gridCol w="2912747">
                  <a:extLst>
                    <a:ext uri="{9D8B030D-6E8A-4147-A177-3AD203B41FA5}">
                      <a16:colId xmlns:a16="http://schemas.microsoft.com/office/drawing/2014/main" val="220916023"/>
                    </a:ext>
                  </a:extLst>
                </a:gridCol>
                <a:gridCol w="6897043">
                  <a:extLst>
                    <a:ext uri="{9D8B030D-6E8A-4147-A177-3AD203B41FA5}">
                      <a16:colId xmlns:a16="http://schemas.microsoft.com/office/drawing/2014/main" val="2138171089"/>
                    </a:ext>
                  </a:extLst>
                </a:gridCol>
              </a:tblGrid>
              <a:tr h="370840">
                <a:tc>
                  <a:txBody>
                    <a:bodyPr/>
                    <a:lstStyle/>
                    <a:p>
                      <a:pPr marL="0" indent="0">
                        <a:spcBef>
                          <a:spcPts val="300"/>
                        </a:spcBef>
                        <a:spcAft>
                          <a:spcPts val="300"/>
                        </a:spcAft>
                        <a:buFont typeface="Arial" panose="020B0604020202020204" pitchFamily="34" charset="0"/>
                        <a:buNone/>
                      </a:pPr>
                      <a:r>
                        <a:rPr lang="ka-GE" sz="1800" b="1" dirty="0">
                          <a:solidFill>
                            <a:schemeClr val="bg1"/>
                          </a:solidFill>
                          <a:effectLst/>
                          <a:latin typeface="Arial" panose="020B0604020202020204" pitchFamily="34" charset="0"/>
                        </a:rPr>
                        <a:t>თემა</a:t>
                      </a:r>
                      <a:endParaRPr lang="en-NZ" sz="1800" b="1" dirty="0">
                        <a:solidFill>
                          <a:schemeClr val="bg1"/>
                        </a:solidFill>
                        <a:effectLst/>
                        <a:latin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marL="0" indent="0">
                        <a:spcBef>
                          <a:spcPts val="300"/>
                        </a:spcBef>
                        <a:spcAft>
                          <a:spcPts val="300"/>
                        </a:spcAft>
                        <a:buFont typeface="Arial" panose="020B0604020202020204" pitchFamily="34" charset="0"/>
                        <a:buNone/>
                      </a:pPr>
                      <a:r>
                        <a:rPr lang="ka-GE" sz="1800" b="1" dirty="0">
                          <a:solidFill>
                            <a:schemeClr val="bg1"/>
                          </a:solidFill>
                          <a:effectLst/>
                          <a:latin typeface="Arial" panose="020B0604020202020204" pitchFamily="34" charset="0"/>
                        </a:rPr>
                        <a:t>დასაბუთება</a:t>
                      </a:r>
                      <a:endParaRPr lang="en-NZ" sz="1800" b="1" dirty="0">
                        <a:solidFill>
                          <a:schemeClr val="bg1"/>
                        </a:solidFill>
                        <a:effectLst/>
                        <a:latin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98945601"/>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ka-GE" sz="1600" kern="1200" dirty="0">
                          <a:solidFill>
                            <a:schemeClr val="dk1"/>
                          </a:solidFill>
                          <a:effectLst/>
                          <a:latin typeface="Arial" panose="020B0604020202020204" pitchFamily="34" charset="0"/>
                          <a:ea typeface="+mn-ea"/>
                          <a:cs typeface="Arial" panose="020B0604020202020204" pitchFamily="34" charset="0"/>
                        </a:rPr>
                        <a:t>ფასს</a:t>
                      </a:r>
                      <a:r>
                        <a:rPr lang="en-GB" sz="1600" kern="1200" dirty="0">
                          <a:solidFill>
                            <a:schemeClr val="dk1"/>
                          </a:solidFill>
                          <a:effectLst/>
                          <a:latin typeface="Arial" panose="020B0604020202020204" pitchFamily="34" charset="0"/>
                          <a:ea typeface="+mn-ea"/>
                          <a:cs typeface="Arial" panose="020B0604020202020204" pitchFamily="34" charset="0"/>
                        </a:rPr>
                        <a:t> 14 </a:t>
                      </a:r>
                      <a:r>
                        <a:rPr lang="ka-GE" sz="1600" b="0" i="1" kern="1200" dirty="0">
                          <a:solidFill>
                            <a:schemeClr val="dk1"/>
                          </a:solidFill>
                          <a:effectLst/>
                          <a:latin typeface="+mn-lt"/>
                          <a:ea typeface="+mn-ea"/>
                          <a:cs typeface="+mn-cs"/>
                        </a:rPr>
                        <a:t>გადავადებული სატარიფო სხვაობების ანგარიშები</a:t>
                      </a:r>
                      <a:endParaRPr lang="en-GB" sz="1600" b="0" i="1"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defTabSz="914400" rtl="0" eaLnBrk="1" latinLnBrk="0" hangingPunct="1">
                        <a:spcBef>
                          <a:spcPts val="300"/>
                        </a:spcBef>
                        <a:spcAft>
                          <a:spcPts val="300"/>
                        </a:spcAft>
                        <a:buFont typeface="Arial" panose="020B0604020202020204" pitchFamily="34" charset="0"/>
                        <a:buNone/>
                      </a:pPr>
                      <a:r>
                        <a:rPr lang="ka-GE" sz="1600" kern="1200" dirty="0" err="1">
                          <a:solidFill>
                            <a:schemeClr val="dk1"/>
                          </a:solidFill>
                          <a:effectLst/>
                          <a:latin typeface="Arial" panose="020B0604020202020204" pitchFamily="34" charset="0"/>
                          <a:ea typeface="+mn-ea"/>
                          <a:cs typeface="Arial" panose="020B0604020202020204" pitchFamily="34" charset="0"/>
                        </a:rPr>
                        <a:t>ბასსს</a:t>
                      </a:r>
                      <a:r>
                        <a:rPr lang="ka-GE" sz="1600" kern="1200" dirty="0">
                          <a:solidFill>
                            <a:schemeClr val="dk1"/>
                          </a:solidFill>
                          <a:effectLst/>
                          <a:latin typeface="Arial" panose="020B0604020202020204" pitchFamily="34" charset="0"/>
                          <a:ea typeface="+mn-ea"/>
                          <a:cs typeface="Arial" panose="020B0604020202020204" pitchFamily="34" charset="0"/>
                        </a:rPr>
                        <a:t>-ის პროექტი ტარიფით რეგულირებადი საქმიანობების შესახებ ჩაანაცვლებს ფასს 14-ს დასრულების შემდეგ. ამგვარად, </a:t>
                      </a:r>
                      <a:r>
                        <a:rPr lang="ka-GE" sz="1600" kern="1200" dirty="0" err="1">
                          <a:solidFill>
                            <a:schemeClr val="dk1"/>
                          </a:solidFill>
                          <a:effectLst/>
                          <a:latin typeface="Arial" panose="020B0604020202020204" pitchFamily="34" charset="0"/>
                          <a:ea typeface="+mn-ea"/>
                          <a:cs typeface="Arial" panose="020B0604020202020204" pitchFamily="34" charset="0"/>
                        </a:rPr>
                        <a:t>ბასსს</a:t>
                      </a:r>
                      <a:r>
                        <a:rPr lang="ka-GE" sz="1600" kern="1200" dirty="0">
                          <a:solidFill>
                            <a:schemeClr val="dk1"/>
                          </a:solidFill>
                          <a:effectLst/>
                          <a:latin typeface="Arial" panose="020B0604020202020204" pitchFamily="34" charset="0"/>
                          <a:ea typeface="+mn-ea"/>
                          <a:cs typeface="Arial" panose="020B0604020202020204" pitchFamily="34" charset="0"/>
                        </a:rPr>
                        <a:t>-მა გადაწყვიტა  არ შეცვალოს სტანდარტი ამ მიმოხილვის ფარგლებში. </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368032"/>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ka-GE" sz="1600" kern="1200" dirty="0">
                          <a:solidFill>
                            <a:schemeClr val="dk1"/>
                          </a:solidFill>
                          <a:effectLst/>
                          <a:latin typeface="Arial" panose="020B0604020202020204" pitchFamily="34" charset="0"/>
                          <a:ea typeface="+mn-ea"/>
                          <a:cs typeface="Arial" panose="020B0604020202020204" pitchFamily="34" charset="0"/>
                        </a:rPr>
                        <a:t>ფასს</a:t>
                      </a:r>
                      <a:r>
                        <a:rPr lang="en-GB" sz="1600" kern="1200" dirty="0">
                          <a:solidFill>
                            <a:schemeClr val="dk1"/>
                          </a:solidFill>
                          <a:effectLst/>
                          <a:latin typeface="Arial" panose="020B0604020202020204" pitchFamily="34" charset="0"/>
                          <a:ea typeface="+mn-ea"/>
                          <a:cs typeface="Arial" panose="020B0604020202020204" pitchFamily="34" charset="0"/>
                        </a:rPr>
                        <a:t> 16 </a:t>
                      </a:r>
                      <a:r>
                        <a:rPr lang="ka-GE" sz="1600" i="1" kern="1200" dirty="0">
                          <a:solidFill>
                            <a:schemeClr val="dk1"/>
                          </a:solidFill>
                          <a:effectLst/>
                          <a:latin typeface="Arial" panose="020B0604020202020204" pitchFamily="34" charset="0"/>
                          <a:ea typeface="+mn-ea"/>
                          <a:cs typeface="Arial" panose="020B0604020202020204" pitchFamily="34" charset="0"/>
                        </a:rPr>
                        <a:t>იჯარა</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defTabSz="914400" rtl="0" eaLnBrk="1" latinLnBrk="0" hangingPunct="1">
                        <a:spcBef>
                          <a:spcPts val="300"/>
                        </a:spcBef>
                        <a:spcAft>
                          <a:spcPts val="300"/>
                        </a:spcAft>
                        <a:buFont typeface="Arial" panose="020B0604020202020204" pitchFamily="34" charset="0"/>
                        <a:buNone/>
                      </a:pPr>
                      <a:r>
                        <a:rPr lang="ka-GE" sz="1600" kern="1200" dirty="0" err="1">
                          <a:solidFill>
                            <a:schemeClr val="dk1"/>
                          </a:solidFill>
                          <a:effectLst/>
                          <a:latin typeface="Arial" panose="020B0604020202020204" pitchFamily="34" charset="0"/>
                          <a:ea typeface="+mn-ea"/>
                          <a:cs typeface="Arial" panose="020B0604020202020204" pitchFamily="34" charset="0"/>
                        </a:rPr>
                        <a:t>ბასსს</a:t>
                      </a:r>
                      <a:r>
                        <a:rPr lang="ka-GE" sz="1600" kern="1200" dirty="0">
                          <a:solidFill>
                            <a:schemeClr val="dk1"/>
                          </a:solidFill>
                          <a:effectLst/>
                          <a:latin typeface="Arial" panose="020B0604020202020204" pitchFamily="34" charset="0"/>
                          <a:ea typeface="+mn-ea"/>
                          <a:cs typeface="Arial" panose="020B0604020202020204" pitchFamily="34" charset="0"/>
                        </a:rPr>
                        <a:t>-მა მიიღო გადაწყვეტილება არ შეცვალოს სტანდარტი ფასს 16-თან შესაბამისობაში მოსაყვანად ჯერჯერობით და დაუბრუნდეს ამ თემას მომდევნო ყოვლისმომცველი შეფასების განხორციელებისას. </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320009"/>
                  </a:ext>
                </a:extLst>
              </a:tr>
              <a:tr h="370840">
                <a:tc>
                  <a:txBody>
                    <a:bodyPr/>
                    <a:lstStyle/>
                    <a:p>
                      <a:pPr marL="0" lvl="0" indent="0" algn="l" defTabSz="914400" rtl="0" eaLnBrk="1" latinLnBrk="0" hangingPunct="1">
                        <a:spcBef>
                          <a:spcPts val="300"/>
                        </a:spcBef>
                        <a:spcAft>
                          <a:spcPts val="300"/>
                        </a:spcAft>
                        <a:buFont typeface="Arial" panose="020B0604020202020204" pitchFamily="34" charset="0"/>
                        <a:buNone/>
                      </a:pPr>
                      <a:r>
                        <a:rPr lang="ka-GE" sz="1600" kern="1200" dirty="0" err="1">
                          <a:solidFill>
                            <a:schemeClr val="dk1"/>
                          </a:solidFill>
                          <a:effectLst/>
                          <a:latin typeface="Arial" panose="020B0604020202020204" pitchFamily="34" charset="0"/>
                          <a:ea typeface="+mn-ea"/>
                          <a:cs typeface="Arial" panose="020B0604020202020204" pitchFamily="34" charset="0"/>
                        </a:rPr>
                        <a:t>კრიპტოვალუტა</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defTabSz="914400" rtl="0" eaLnBrk="1" latinLnBrk="0" hangingPunct="1">
                        <a:spcBef>
                          <a:spcPts val="300"/>
                        </a:spcBef>
                        <a:spcAft>
                          <a:spcPts val="300"/>
                        </a:spcAft>
                        <a:buFont typeface="Arial" panose="020B0604020202020204" pitchFamily="34" charset="0"/>
                        <a:buNone/>
                      </a:pPr>
                      <a:r>
                        <a:rPr lang="ka-GE" sz="1600" kern="1200" dirty="0">
                          <a:solidFill>
                            <a:schemeClr val="dk1"/>
                          </a:solidFill>
                          <a:effectLst/>
                          <a:latin typeface="Arial" panose="020B0604020202020204" pitchFamily="34" charset="0"/>
                          <a:ea typeface="+mn-ea"/>
                          <a:cs typeface="Arial" panose="020B0604020202020204" pitchFamily="34" charset="0"/>
                        </a:rPr>
                        <a:t>კვლევა მიუთითებს, რომ </a:t>
                      </a:r>
                      <a:r>
                        <a:rPr lang="ka-GE" sz="1600" kern="1200" dirty="0" err="1">
                          <a:solidFill>
                            <a:schemeClr val="dk1"/>
                          </a:solidFill>
                          <a:effectLst/>
                          <a:latin typeface="Arial" panose="020B0604020202020204" pitchFamily="34" charset="0"/>
                          <a:ea typeface="+mn-ea"/>
                          <a:cs typeface="Arial" panose="020B0604020202020204" pitchFamily="34" charset="0"/>
                        </a:rPr>
                        <a:t>კრიპტოვალუტის</a:t>
                      </a:r>
                      <a:r>
                        <a:rPr lang="ka-GE" sz="1600" kern="1200" dirty="0">
                          <a:solidFill>
                            <a:schemeClr val="dk1"/>
                          </a:solidFill>
                          <a:effectLst/>
                          <a:latin typeface="Arial" panose="020B0604020202020204" pitchFamily="34" charset="0"/>
                          <a:ea typeface="+mn-ea"/>
                          <a:cs typeface="Arial" panose="020B0604020202020204" pitchFamily="34" charset="0"/>
                        </a:rPr>
                        <a:t> ფლობა და </a:t>
                      </a:r>
                      <a:r>
                        <a:rPr lang="ka-GE" sz="1600" kern="1200" dirty="0" err="1">
                          <a:solidFill>
                            <a:schemeClr val="dk1"/>
                          </a:solidFill>
                          <a:effectLst/>
                          <a:latin typeface="Arial" panose="020B0604020202020204" pitchFamily="34" charset="0"/>
                          <a:ea typeface="+mn-ea"/>
                          <a:cs typeface="Arial" panose="020B0604020202020204" pitchFamily="34" charset="0"/>
                        </a:rPr>
                        <a:t>კრიპტოაქტივების</a:t>
                      </a:r>
                      <a:r>
                        <a:rPr lang="ka-GE" sz="1600" kern="1200" dirty="0">
                          <a:solidFill>
                            <a:schemeClr val="dk1"/>
                          </a:solidFill>
                          <a:effectLst/>
                          <a:latin typeface="Arial" panose="020B0604020202020204" pitchFamily="34" charset="0"/>
                          <a:ea typeface="+mn-ea"/>
                          <a:cs typeface="Arial" panose="020B0604020202020204" pitchFamily="34" charset="0"/>
                        </a:rPr>
                        <a:t> ემისია </a:t>
                      </a:r>
                      <a:r>
                        <a:rPr lang="ka-GE" sz="1600" kern="1200" dirty="0" err="1">
                          <a:solidFill>
                            <a:schemeClr val="dk1"/>
                          </a:solidFill>
                          <a:effectLst/>
                          <a:latin typeface="Arial" panose="020B0604020202020204" pitchFamily="34" charset="0"/>
                          <a:ea typeface="+mn-ea"/>
                          <a:cs typeface="Arial" panose="020B0604020202020204" pitchFamily="34" charset="0"/>
                        </a:rPr>
                        <a:t>მსს</a:t>
                      </a:r>
                      <a:r>
                        <a:rPr lang="ka-GE" sz="1600" kern="1200" dirty="0">
                          <a:solidFill>
                            <a:schemeClr val="dk1"/>
                          </a:solidFill>
                          <a:effectLst/>
                          <a:latin typeface="Arial" panose="020B0604020202020204" pitchFamily="34" charset="0"/>
                          <a:ea typeface="+mn-ea"/>
                          <a:cs typeface="Arial" panose="020B0604020202020204" pitchFamily="34" charset="0"/>
                        </a:rPr>
                        <a:t>-ებისთვის ამჟამად აქტუალური არ არის. </a:t>
                      </a:r>
                      <a:r>
                        <a:rPr lang="ka-GE" sz="1600" kern="1200" dirty="0" err="1">
                          <a:solidFill>
                            <a:schemeClr val="dk1"/>
                          </a:solidFill>
                          <a:effectLst/>
                          <a:latin typeface="Arial" panose="020B0604020202020204" pitchFamily="34" charset="0"/>
                          <a:ea typeface="+mn-ea"/>
                          <a:cs typeface="Arial" panose="020B0604020202020204" pitchFamily="34" charset="0"/>
                        </a:rPr>
                        <a:t>ბასსსს</a:t>
                      </a:r>
                      <a:r>
                        <a:rPr lang="ka-GE" sz="1600" kern="1200" dirty="0">
                          <a:solidFill>
                            <a:schemeClr val="dk1"/>
                          </a:solidFill>
                          <a:effectLst/>
                          <a:latin typeface="Arial" panose="020B0604020202020204" pitchFamily="34" charset="0"/>
                          <a:ea typeface="+mn-ea"/>
                          <a:cs typeface="Arial" panose="020B0604020202020204" pitchFamily="34" charset="0"/>
                        </a:rPr>
                        <a:t>-ი აწარმოებს </a:t>
                      </a:r>
                      <a:r>
                        <a:rPr lang="ka-GE" sz="1600" kern="1200" dirty="0" err="1">
                          <a:solidFill>
                            <a:schemeClr val="dk1"/>
                          </a:solidFill>
                          <a:effectLst/>
                          <a:latin typeface="Arial" panose="020B0604020202020204" pitchFamily="34" charset="0"/>
                          <a:ea typeface="+mn-ea"/>
                          <a:cs typeface="Arial" panose="020B0604020202020204" pitchFamily="34" charset="0"/>
                        </a:rPr>
                        <a:t>კრიპტოვალუტების</a:t>
                      </a:r>
                      <a:r>
                        <a:rPr lang="ka-GE" sz="1600" kern="1200" dirty="0">
                          <a:solidFill>
                            <a:schemeClr val="dk1"/>
                          </a:solidFill>
                          <a:effectLst/>
                          <a:latin typeface="Arial" panose="020B0604020202020204" pitchFamily="34" charset="0"/>
                          <a:ea typeface="+mn-ea"/>
                          <a:cs typeface="Arial" panose="020B0604020202020204" pitchFamily="34" charset="0"/>
                        </a:rPr>
                        <a:t> გამოყენების მონიტორინგს. </a:t>
                      </a:r>
                      <a:endParaRPr lang="en-GB" sz="16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336267"/>
                  </a:ext>
                </a:extLst>
              </a:tr>
            </a:tbl>
          </a:graphicData>
        </a:graphic>
      </p:graphicFrame>
      <p:pic>
        <p:nvPicPr>
          <p:cNvPr id="3" name="Graphic 2" descr="Stopwatch">
            <a:extLst>
              <a:ext uri="{FF2B5EF4-FFF2-40B4-BE49-F238E27FC236}">
                <a16:creationId xmlns:a16="http://schemas.microsoft.com/office/drawing/2014/main" id="{7EF74476-2A07-8873-56DB-7FF1876853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173" y="5939503"/>
            <a:ext cx="640080" cy="640080"/>
          </a:xfrm>
          <a:prstGeom prst="rect">
            <a:avLst/>
          </a:prstGeom>
        </p:spPr>
      </p:pic>
      <p:sp>
        <p:nvSpPr>
          <p:cNvPr id="11" name="Rectangle 10">
            <a:extLst>
              <a:ext uri="{FF2B5EF4-FFF2-40B4-BE49-F238E27FC236}">
                <a16:creationId xmlns:a16="http://schemas.microsoft.com/office/drawing/2014/main" id="{BB7F655F-64E7-10B7-FF49-435F71ECBD74}"/>
              </a:ext>
            </a:extLst>
          </p:cNvPr>
          <p:cNvSpPr/>
          <p:nvPr/>
        </p:nvSpPr>
        <p:spPr bwMode="auto">
          <a:xfrm>
            <a:off x="1756755" y="5998141"/>
            <a:ext cx="9870132" cy="481727"/>
          </a:xfrm>
          <a:prstGeom prst="rect">
            <a:avLst/>
          </a:prstGeom>
          <a:solidFill>
            <a:schemeClr val="bg2"/>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ka-GE" sz="1600" dirty="0" err="1">
                <a:solidFill>
                  <a:schemeClr val="tx1"/>
                </a:solidFill>
                <a:latin typeface="Arial" panose="020B0604020202020204" pitchFamily="34" charset="0"/>
                <a:cs typeface="Arial" panose="020B0604020202020204" pitchFamily="34" charset="0"/>
              </a:rPr>
              <a:t>მსს</a:t>
            </a:r>
            <a:r>
              <a:rPr lang="ka-GE" sz="1600" dirty="0">
                <a:solidFill>
                  <a:schemeClr val="tx1"/>
                </a:solidFill>
                <a:latin typeface="Arial" panose="020B0604020202020204" pitchFamily="34" charset="0"/>
                <a:cs typeface="Arial" panose="020B0604020202020204" pitchFamily="34" charset="0"/>
              </a:rPr>
              <a:t> ფასს აღრიცხვის სტანდარტების მესამე რედაქცია არ შეცვლილა ამ თემებთან დაკავშირებით. </a:t>
            </a:r>
            <a:r>
              <a:rPr lang="ka-GE" sz="1600" dirty="0" err="1">
                <a:solidFill>
                  <a:schemeClr val="tx1"/>
                </a:solidFill>
                <a:latin typeface="Arial" panose="020B0604020202020204" pitchFamily="34" charset="0"/>
                <a:cs typeface="Arial" panose="020B0604020202020204" pitchFamily="34" charset="0"/>
              </a:rPr>
              <a:t>ბასსს</a:t>
            </a:r>
            <a:r>
              <a:rPr lang="ka-GE" sz="1600" dirty="0">
                <a:solidFill>
                  <a:schemeClr val="tx1"/>
                </a:solidFill>
                <a:latin typeface="Arial" panose="020B0604020202020204" pitchFamily="34" charset="0"/>
                <a:cs typeface="Arial" panose="020B0604020202020204" pitchFamily="34" charset="0"/>
              </a:rPr>
              <a:t>-ი განიხილავს აღნიშნულ თემებს სტანდარტის მომავალი მიმოხილვის დროს. </a:t>
            </a:r>
            <a:endParaRPr lang="en-GB" sz="1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5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F05E-330D-E379-111E-94FAEFB34CE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07260DA-1DD2-CC5E-1102-DD2CAC0CA58E}"/>
              </a:ext>
            </a:extLst>
          </p:cNvPr>
          <p:cNvSpPr>
            <a:spLocks noGrp="1"/>
          </p:cNvSpPr>
          <p:nvPr>
            <p:ph type="body" sz="quarter" idx="10"/>
          </p:nvPr>
        </p:nvSpPr>
        <p:spPr>
          <a:xfrm>
            <a:off x="1019173" y="1351313"/>
            <a:ext cx="10968494" cy="654191"/>
          </a:xfrm>
        </p:spPr>
        <p:txBody>
          <a:bodyPr lIns="0" tIns="0" rIns="0" bIns="0" anchor="t"/>
          <a:lstStyle/>
          <a:p>
            <a:r>
              <a:rPr lang="ka-GE" sz="2800" dirty="0"/>
              <a:t>2024 წელს </a:t>
            </a:r>
            <a:r>
              <a:rPr lang="ka-GE" sz="2800" dirty="0" err="1"/>
              <a:t>ბასსს</a:t>
            </a:r>
            <a:r>
              <a:rPr lang="ka-GE" sz="2800" dirty="0"/>
              <a:t>-ის სამუშაო გეგმისთვის დამატებული პროექტები </a:t>
            </a:r>
            <a:r>
              <a:rPr lang="en-GB" sz="2800" dirty="0">
                <a:latin typeface="Arial"/>
                <a:cs typeface="Arial"/>
              </a:rPr>
              <a:t> </a:t>
            </a:r>
            <a:endParaRPr lang="en-GB" sz="2800" dirty="0"/>
          </a:p>
        </p:txBody>
      </p:sp>
      <p:sp>
        <p:nvSpPr>
          <p:cNvPr id="5" name="Footer Placeholder 4">
            <a:extLst>
              <a:ext uri="{FF2B5EF4-FFF2-40B4-BE49-F238E27FC236}">
                <a16:creationId xmlns:a16="http://schemas.microsoft.com/office/drawing/2014/main" id="{7A729C56-2C08-80A4-DB21-3A5CF3B5BD29}"/>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5</a:t>
            </a:fld>
            <a:endParaRPr lang="en-US">
              <a:cs typeface="Arial" panose="020B0604020202020204" pitchFamily="34" charset="0"/>
            </a:endParaRPr>
          </a:p>
        </p:txBody>
      </p:sp>
      <p:grpSp>
        <p:nvGrpSpPr>
          <p:cNvPr id="2" name="Group 1">
            <a:extLst>
              <a:ext uri="{FF2B5EF4-FFF2-40B4-BE49-F238E27FC236}">
                <a16:creationId xmlns:a16="http://schemas.microsoft.com/office/drawing/2014/main" id="{29C587F2-C7E6-0CCF-23C4-25160DA0F11F}"/>
              </a:ext>
            </a:extLst>
          </p:cNvPr>
          <p:cNvGrpSpPr/>
          <p:nvPr/>
        </p:nvGrpSpPr>
        <p:grpSpPr>
          <a:xfrm>
            <a:off x="888656" y="2104807"/>
            <a:ext cx="10108245" cy="4192957"/>
            <a:chOff x="439532" y="6579808"/>
            <a:chExt cx="11094918" cy="1487859"/>
          </a:xfrm>
        </p:grpSpPr>
        <p:sp>
          <p:nvSpPr>
            <p:cNvPr id="3" name="Freeform: Shape 2">
              <a:extLst>
                <a:ext uri="{FF2B5EF4-FFF2-40B4-BE49-F238E27FC236}">
                  <a16:creationId xmlns:a16="http://schemas.microsoft.com/office/drawing/2014/main" id="{CE17E79D-9CFE-39A9-8A37-45CB63C6F817}"/>
                </a:ext>
              </a:extLst>
            </p:cNvPr>
            <p:cNvSpPr/>
            <p:nvPr/>
          </p:nvSpPr>
          <p:spPr>
            <a:xfrm>
              <a:off x="439532" y="6579808"/>
              <a:ext cx="11094918" cy="1487859"/>
            </a:xfrm>
            <a:custGeom>
              <a:avLst/>
              <a:gdLst>
                <a:gd name="connsiteX0" fmla="*/ 0 w 3479379"/>
                <a:gd name="connsiteY0" fmla="*/ 0 h 2087627"/>
                <a:gd name="connsiteX1" fmla="*/ 3479379 w 3479379"/>
                <a:gd name="connsiteY1" fmla="*/ 0 h 2087627"/>
                <a:gd name="connsiteX2" fmla="*/ 3479379 w 3479379"/>
                <a:gd name="connsiteY2" fmla="*/ 2087627 h 2087627"/>
                <a:gd name="connsiteX3" fmla="*/ 0 w 3479379"/>
                <a:gd name="connsiteY3" fmla="*/ 2087627 h 2087627"/>
                <a:gd name="connsiteX4" fmla="*/ 0 w 3479379"/>
                <a:gd name="connsiteY4" fmla="*/ 0 h 208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379" h="2087627">
                  <a:moveTo>
                    <a:pt x="0" y="0"/>
                  </a:moveTo>
                  <a:lnTo>
                    <a:pt x="3479379" y="0"/>
                  </a:lnTo>
                  <a:lnTo>
                    <a:pt x="3479379" y="2087627"/>
                  </a:lnTo>
                  <a:lnTo>
                    <a:pt x="0" y="2087627"/>
                  </a:lnTo>
                  <a:lnTo>
                    <a:pt x="0" y="0"/>
                  </a:lnTo>
                  <a:close/>
                </a:path>
              </a:pathLst>
            </a:cu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2400" b="1">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a:p>
              <a:pPr marL="0" lvl="0" indent="0" algn="ctr" defTabSz="1600200">
                <a:lnSpc>
                  <a:spcPct val="90000"/>
                </a:lnSpc>
                <a:spcBef>
                  <a:spcPct val="0"/>
                </a:spcBef>
                <a:spcAft>
                  <a:spcPct val="35000"/>
                </a:spcAft>
                <a:buNone/>
              </a:pPr>
              <a:endParaRPr lang="en-GB" sz="2400" b="1" kern="1200">
                <a:solidFill>
                  <a:schemeClr val="tx2"/>
                </a:solidFill>
              </a:endParaRPr>
            </a:p>
          </p:txBody>
        </p:sp>
        <p:sp>
          <p:nvSpPr>
            <p:cNvPr id="11" name="Rectangle 10">
              <a:extLst>
                <a:ext uri="{FF2B5EF4-FFF2-40B4-BE49-F238E27FC236}">
                  <a16:creationId xmlns:a16="http://schemas.microsoft.com/office/drawing/2014/main" id="{706FC845-0008-ED09-E1A1-BF2BD2D10CD1}"/>
                </a:ext>
              </a:extLst>
            </p:cNvPr>
            <p:cNvSpPr/>
            <p:nvPr/>
          </p:nvSpPr>
          <p:spPr>
            <a:xfrm>
              <a:off x="619401" y="6789528"/>
              <a:ext cx="5609989" cy="908095"/>
            </a:xfrm>
            <a:prstGeom prst="rect">
              <a:avLst/>
            </a:prstGeom>
            <a:solidFill>
              <a:srgbClr val="E7E7EB"/>
            </a:solidFill>
            <a:ln>
              <a:solidFill>
                <a:srgbClr val="E7E7E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lnSpc>
                  <a:spcPct val="150000"/>
                </a:lnSpc>
              </a:pPr>
              <a:r>
                <a:rPr lang="en-GB" sz="1200" b="1" dirty="0">
                  <a:solidFill>
                    <a:srgbClr val="072071"/>
                  </a:solidFill>
                  <a:latin typeface="Arial"/>
                  <a:cs typeface="Arial"/>
                </a:rPr>
                <a:t>1. </a:t>
              </a:r>
              <a:r>
                <a:rPr lang="ka-GE" sz="1200" b="1" dirty="0">
                  <a:solidFill>
                    <a:srgbClr val="072071"/>
                  </a:solidFill>
                  <a:latin typeface="Arial"/>
                  <a:cs typeface="Arial"/>
                </a:rPr>
                <a:t>არამატერიალური აქტივები</a:t>
              </a:r>
              <a:endParaRPr lang="en-GB" sz="1200" b="1" dirty="0">
                <a:solidFill>
                  <a:srgbClr val="072071"/>
                </a:solidFill>
                <a:latin typeface="Arial"/>
                <a:cs typeface="Arial"/>
              </a:endParaRPr>
            </a:p>
            <a:p>
              <a:pPr marL="628650" indent="-358775" defTabSz="1600200">
                <a:lnSpc>
                  <a:spcPct val="150000"/>
                </a:lnSpc>
                <a:buFont typeface="Wingdings" panose="05000000000000000000" pitchFamily="2" charset="2"/>
                <a:buChar char="ü"/>
              </a:pPr>
              <a:r>
                <a:rPr lang="ka-GE" sz="1200" dirty="0">
                  <a:solidFill>
                    <a:srgbClr val="072071"/>
                  </a:solidFill>
                  <a:latin typeface="Arial"/>
                  <a:cs typeface="Arial"/>
                </a:rPr>
                <a:t>გადაწყვეტილება მიღებულ იქნა დღის წესრიგთან დაკავშირებული მესამე კონსულტაციის დროს</a:t>
              </a:r>
              <a:endParaRPr lang="en-GB" sz="1200" dirty="0">
                <a:solidFill>
                  <a:srgbClr val="072071"/>
                </a:solidFill>
                <a:latin typeface="Arial"/>
                <a:cs typeface="Arial"/>
              </a:endParaRPr>
            </a:p>
            <a:p>
              <a:pPr defTabSz="1600200">
                <a:lnSpc>
                  <a:spcPct val="150000"/>
                </a:lnSpc>
              </a:pPr>
              <a:r>
                <a:rPr lang="en-GB" sz="1200" b="1" dirty="0">
                  <a:solidFill>
                    <a:srgbClr val="072071"/>
                  </a:solidFill>
                  <a:latin typeface="Arial"/>
                  <a:cs typeface="Arial"/>
                </a:rPr>
                <a:t>2. </a:t>
              </a:r>
              <a:r>
                <a:rPr lang="ka-GE" sz="1200" b="1" dirty="0">
                  <a:solidFill>
                    <a:srgbClr val="072071"/>
                  </a:solidFill>
                  <a:latin typeface="Arial"/>
                  <a:cs typeface="Arial"/>
                </a:rPr>
                <a:t>ფულადი ნაკადების ანგარიშგება და დაკავშირებული საკითხები </a:t>
              </a:r>
              <a:endParaRPr lang="en-GB" sz="1200" b="1" dirty="0">
                <a:solidFill>
                  <a:srgbClr val="072071"/>
                </a:solidFill>
                <a:latin typeface="Arial"/>
                <a:cs typeface="Arial"/>
              </a:endParaRPr>
            </a:p>
            <a:p>
              <a:pPr marL="628650" indent="-358775" defTabSz="1600200">
                <a:lnSpc>
                  <a:spcPct val="150000"/>
                </a:lnSpc>
                <a:buFont typeface="Wingdings" panose="05000000000000000000" pitchFamily="2" charset="2"/>
                <a:buChar char="ü"/>
              </a:pPr>
              <a:r>
                <a:rPr lang="ka-GE" sz="1200" dirty="0">
                  <a:solidFill>
                    <a:srgbClr val="072071"/>
                  </a:solidFill>
                  <a:latin typeface="Arial"/>
                  <a:cs typeface="Arial"/>
                </a:rPr>
                <a:t>გადაწყვეტილება მიღებულ იქნა დღის წესრიგთან დაკავშირებული მესამე კონსულტაციის დროს</a:t>
              </a:r>
              <a:endParaRPr lang="en-GB" sz="1200" dirty="0">
                <a:solidFill>
                  <a:srgbClr val="072071"/>
                </a:solidFill>
                <a:latin typeface="Arial"/>
                <a:cs typeface="Arial"/>
              </a:endParaRPr>
            </a:p>
            <a:p>
              <a:pPr marL="269875" indent="-269875" defTabSz="1600200">
                <a:lnSpc>
                  <a:spcPct val="150000"/>
                </a:lnSpc>
              </a:pPr>
              <a:r>
                <a:rPr lang="en-GB" sz="1200" b="1" dirty="0">
                  <a:solidFill>
                    <a:srgbClr val="072071"/>
                  </a:solidFill>
                  <a:latin typeface="Arial"/>
                  <a:cs typeface="Arial"/>
                </a:rPr>
                <a:t>3. </a:t>
              </a:r>
              <a:r>
                <a:rPr lang="ka-GE" sz="1200" b="1" dirty="0">
                  <a:solidFill>
                    <a:srgbClr val="072071"/>
                  </a:solidFill>
                  <a:latin typeface="Arial"/>
                  <a:cs typeface="Arial"/>
                </a:rPr>
                <a:t>ამორტიზებული ღირებულების შეფასება</a:t>
              </a:r>
              <a:endParaRPr lang="en-GB" sz="1200" b="1" dirty="0">
                <a:solidFill>
                  <a:srgbClr val="072071"/>
                </a:solidFill>
                <a:latin typeface="Arial"/>
                <a:cs typeface="Arial"/>
              </a:endParaRPr>
            </a:p>
            <a:p>
              <a:pPr marL="628650" indent="-358775" defTabSz="1600200">
                <a:lnSpc>
                  <a:spcPct val="150000"/>
                </a:lnSpc>
                <a:buFont typeface="Wingdings" panose="05000000000000000000" pitchFamily="2" charset="2"/>
                <a:buChar char="ü"/>
              </a:pPr>
              <a:r>
                <a:rPr lang="ka-GE" sz="1200" dirty="0">
                  <a:solidFill>
                    <a:srgbClr val="072071"/>
                  </a:solidFill>
                  <a:latin typeface="Arial"/>
                  <a:cs typeface="Arial"/>
                </a:rPr>
                <a:t>წამოიჭრა ფასს 9-ის კლასიფიკაციის და შეფასების მოთხოვნების დანერგვის შემდეგ</a:t>
              </a:r>
              <a:endParaRPr lang="en-GB" sz="1200" dirty="0">
                <a:solidFill>
                  <a:srgbClr val="072071"/>
                </a:solidFill>
                <a:latin typeface="Arial"/>
                <a:cs typeface="Arial"/>
              </a:endParaRPr>
            </a:p>
          </p:txBody>
        </p:sp>
      </p:grpSp>
      <p:sp>
        <p:nvSpPr>
          <p:cNvPr id="12" name="Rectangle 11">
            <a:extLst>
              <a:ext uri="{FF2B5EF4-FFF2-40B4-BE49-F238E27FC236}">
                <a16:creationId xmlns:a16="http://schemas.microsoft.com/office/drawing/2014/main" id="{3864C9F4-32C8-F3B7-4552-ECFB063E2FB4}"/>
              </a:ext>
            </a:extLst>
          </p:cNvPr>
          <p:cNvSpPr/>
          <p:nvPr/>
        </p:nvSpPr>
        <p:spPr>
          <a:xfrm>
            <a:off x="1003308" y="2234834"/>
            <a:ext cx="4833279" cy="330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600" b="1" dirty="0">
                <a:solidFill>
                  <a:schemeClr val="accent2"/>
                </a:solidFill>
                <a:latin typeface="Arial" panose="020B0604020202020204" pitchFamily="34" charset="0"/>
                <a:cs typeface="Arial" panose="020B0604020202020204" pitchFamily="34" charset="0"/>
              </a:rPr>
              <a:t>კვლევითი პროექტები და დანერგვის შემდგომი მიმოხილვა </a:t>
            </a:r>
            <a:endParaRPr lang="en-GB" sz="1600" b="1" dirty="0">
              <a:solidFill>
                <a:schemeClr val="accent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F96EE88-5A39-FFE3-1434-79352F57C5BF}"/>
              </a:ext>
            </a:extLst>
          </p:cNvPr>
          <p:cNvSpPr/>
          <p:nvPr/>
        </p:nvSpPr>
        <p:spPr>
          <a:xfrm>
            <a:off x="6288736" y="2234835"/>
            <a:ext cx="4833280" cy="330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r>
              <a:rPr lang="ka-GE" b="1" dirty="0">
                <a:solidFill>
                  <a:schemeClr val="accent2"/>
                </a:solidFill>
                <a:latin typeface="Arial" panose="020B0604020202020204" pitchFamily="34" charset="0"/>
                <a:cs typeface="Arial" panose="020B0604020202020204" pitchFamily="34" charset="0"/>
              </a:rPr>
              <a:t>ტაქსონომიის პროექტები</a:t>
            </a:r>
            <a:endParaRPr lang="en-GB" dirty="0">
              <a:solidFill>
                <a:schemeClr val="accent2"/>
              </a:solidFill>
              <a:latin typeface="Arial"/>
              <a:cs typeface="Arial"/>
            </a:endParaRPr>
          </a:p>
        </p:txBody>
      </p:sp>
      <p:sp>
        <p:nvSpPr>
          <p:cNvPr id="14" name="Rectangle 13">
            <a:extLst>
              <a:ext uri="{FF2B5EF4-FFF2-40B4-BE49-F238E27FC236}">
                <a16:creationId xmlns:a16="http://schemas.microsoft.com/office/drawing/2014/main" id="{693EBAC2-309D-205C-9062-247F9E9220DA}"/>
              </a:ext>
            </a:extLst>
          </p:cNvPr>
          <p:cNvSpPr/>
          <p:nvPr/>
        </p:nvSpPr>
        <p:spPr>
          <a:xfrm>
            <a:off x="6326836" y="2695820"/>
            <a:ext cx="5111091" cy="348082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600"/>
              </a:spcAft>
            </a:pPr>
            <a:r>
              <a:rPr lang="en-GB" sz="1200" dirty="0">
                <a:solidFill>
                  <a:schemeClr val="tx1">
                    <a:lumMod val="75000"/>
                  </a:schemeClr>
                </a:solidFill>
                <a:latin typeface="Arial" panose="020B0604020202020204" pitchFamily="34" charset="0"/>
                <a:cs typeface="Arial" panose="020B0604020202020204" pitchFamily="34" charset="0"/>
              </a:rPr>
              <a:t>5. </a:t>
            </a:r>
            <a:r>
              <a:rPr lang="ka-GE" sz="1200" dirty="0">
                <a:solidFill>
                  <a:schemeClr val="tx1">
                    <a:lumMod val="75000"/>
                  </a:schemeClr>
                </a:solidFill>
                <a:latin typeface="Arial" panose="020B0604020202020204" pitchFamily="34" charset="0"/>
                <a:cs typeface="Arial" panose="020B0604020202020204" pitchFamily="34" charset="0"/>
              </a:rPr>
              <a:t>ფასს აღრიცხვის ტაქსონომიის განახლება </a:t>
            </a:r>
            <a:r>
              <a:rPr lang="en-GB" sz="1200" dirty="0">
                <a:solidFill>
                  <a:schemeClr val="tx1">
                    <a:lumMod val="75000"/>
                  </a:schemeClr>
                </a:solidFill>
                <a:latin typeface="Arial" panose="020B0604020202020204" pitchFamily="34" charset="0"/>
                <a:cs typeface="Arial" panose="020B0604020202020204" pitchFamily="34" charset="0"/>
              </a:rPr>
              <a:t>—</a:t>
            </a:r>
            <a:r>
              <a:rPr lang="ka-GE" sz="1200" dirty="0">
                <a:solidFill>
                  <a:schemeClr val="tx1">
                    <a:lumMod val="75000"/>
                  </a:schemeClr>
                </a:solidFill>
                <a:latin typeface="Arial" panose="020B0604020202020204" pitchFamily="34" charset="0"/>
                <a:cs typeface="Arial" panose="020B0604020202020204" pitchFamily="34" charset="0"/>
              </a:rPr>
              <a:t> </a:t>
            </a:r>
            <a:r>
              <a:rPr lang="ka-GE" sz="1200" b="1" dirty="0">
                <a:solidFill>
                  <a:schemeClr val="tx1">
                    <a:lumMod val="75000"/>
                  </a:schemeClr>
                </a:solidFill>
                <a:latin typeface="Arial" panose="020B0604020202020204" pitchFamily="34" charset="0"/>
                <a:cs typeface="Arial" panose="020B0604020202020204" pitchFamily="34" charset="0"/>
              </a:rPr>
              <a:t>განახლებად ენერგიასთან დაკავშირებული ხელშეკრულებები </a:t>
            </a:r>
            <a:endParaRPr lang="en-GB" sz="1200" b="1" dirty="0">
              <a:solidFill>
                <a:schemeClr val="tx1">
                  <a:lumMod val="75000"/>
                </a:schemeClr>
              </a:solidFill>
              <a:latin typeface="Arial" panose="020B0604020202020204" pitchFamily="34" charset="0"/>
              <a:cs typeface="Arial" panose="020B0604020202020204" pitchFamily="34" charset="0"/>
            </a:endParaRPr>
          </a:p>
          <a:p>
            <a:pPr algn="just">
              <a:lnSpc>
                <a:spcPct val="150000"/>
              </a:lnSpc>
              <a:spcAft>
                <a:spcPts val="600"/>
              </a:spcAft>
            </a:pPr>
            <a:r>
              <a:rPr lang="en-GB" sz="1200" dirty="0">
                <a:solidFill>
                  <a:schemeClr val="tx1">
                    <a:lumMod val="75000"/>
                  </a:schemeClr>
                </a:solidFill>
                <a:latin typeface="Arial" panose="020B0604020202020204" pitchFamily="34" charset="0"/>
                <a:cs typeface="Arial" panose="020B0604020202020204" pitchFamily="34" charset="0"/>
              </a:rPr>
              <a:t>6. </a:t>
            </a:r>
            <a:r>
              <a:rPr lang="ka-GE" sz="1200" dirty="0">
                <a:solidFill>
                  <a:schemeClr val="tx1">
                    <a:lumMod val="75000"/>
                  </a:schemeClr>
                </a:solidFill>
                <a:latin typeface="Arial" panose="020B0604020202020204" pitchFamily="34" charset="0"/>
                <a:cs typeface="Arial" panose="020B0604020202020204" pitchFamily="34" charset="0"/>
              </a:rPr>
              <a:t>ფასს აღრიცხვის ტაქსონომიის განახლება </a:t>
            </a:r>
            <a:r>
              <a:rPr lang="en-GB" sz="1200" dirty="0">
                <a:solidFill>
                  <a:schemeClr val="tx1">
                    <a:lumMod val="75000"/>
                  </a:schemeClr>
                </a:solidFill>
                <a:latin typeface="Arial" panose="020B0604020202020204" pitchFamily="34" charset="0"/>
                <a:cs typeface="Arial" panose="020B0604020202020204" pitchFamily="34" charset="0"/>
              </a:rPr>
              <a:t>—</a:t>
            </a:r>
            <a:r>
              <a:rPr lang="ka-GE" sz="1200" b="1" i="1" dirty="0">
                <a:solidFill>
                  <a:schemeClr val="tx1"/>
                </a:solidFill>
                <a:latin typeface="Arial"/>
                <a:cs typeface="Arial"/>
              </a:rPr>
              <a:t>შვილობილი საწარმოები საჯარო ანგარიშვალდებულების გარეშე: განმარტებითი შენიშვნები </a:t>
            </a:r>
            <a:r>
              <a:rPr lang="en-GB" sz="1200" b="1" dirty="0">
                <a:solidFill>
                  <a:schemeClr val="tx1"/>
                </a:solidFill>
                <a:latin typeface="Arial" panose="020B0604020202020204" pitchFamily="34" charset="0"/>
                <a:cs typeface="Arial" panose="020B0604020202020204" pitchFamily="34" charset="0"/>
              </a:rPr>
              <a:t>,</a:t>
            </a:r>
            <a:r>
              <a:rPr lang="en-GB" sz="1200" b="1" dirty="0">
                <a:solidFill>
                  <a:schemeClr val="tx1">
                    <a:lumMod val="75000"/>
                  </a:schemeClr>
                </a:solidFill>
                <a:latin typeface="Arial" panose="020B0604020202020204" pitchFamily="34" charset="0"/>
                <a:cs typeface="Arial" panose="020B0604020202020204" pitchFamily="34" charset="0"/>
              </a:rPr>
              <a:t> </a:t>
            </a:r>
            <a:r>
              <a:rPr lang="ka-GE" sz="1200" b="1" dirty="0">
                <a:solidFill>
                  <a:schemeClr val="tx1">
                    <a:lumMod val="75000"/>
                  </a:schemeClr>
                </a:solidFill>
                <a:latin typeface="Arial" panose="020B0604020202020204" pitchFamily="34" charset="0"/>
                <a:cs typeface="Arial" panose="020B0604020202020204" pitchFamily="34" charset="0"/>
              </a:rPr>
              <a:t>ფასს 7-ის და ფასს 9-ის ცვლილებები და ყოველწლიური გაუმჯობესება</a:t>
            </a:r>
            <a:endParaRPr lang="en-GB" sz="1200" b="1" dirty="0">
              <a:solidFill>
                <a:schemeClr val="tx1">
                  <a:lumMod val="75000"/>
                </a:schemeClr>
              </a:solidFill>
              <a:latin typeface="Arial" panose="020B0604020202020204" pitchFamily="34" charset="0"/>
              <a:cs typeface="Arial" panose="020B0604020202020204" pitchFamily="34" charset="0"/>
            </a:endParaRPr>
          </a:p>
          <a:p>
            <a:pPr algn="just">
              <a:lnSpc>
                <a:spcPct val="150000"/>
              </a:lnSpc>
              <a:spcAft>
                <a:spcPts val="600"/>
              </a:spcAft>
            </a:pPr>
            <a:r>
              <a:rPr lang="en-GB" sz="1200" dirty="0">
                <a:solidFill>
                  <a:schemeClr val="tx1">
                    <a:lumMod val="75000"/>
                  </a:schemeClr>
                </a:solidFill>
                <a:latin typeface="Arial" panose="020B0604020202020204" pitchFamily="34" charset="0"/>
                <a:cs typeface="Arial" panose="020B0604020202020204" pitchFamily="34" charset="0"/>
              </a:rPr>
              <a:t>7. </a:t>
            </a:r>
            <a:r>
              <a:rPr lang="ka-GE" sz="1200" dirty="0">
                <a:solidFill>
                  <a:schemeClr val="tx1">
                    <a:lumMod val="75000"/>
                  </a:schemeClr>
                </a:solidFill>
                <a:latin typeface="Arial" panose="020B0604020202020204" pitchFamily="34" charset="0"/>
                <a:cs typeface="Arial" panose="020B0604020202020204" pitchFamily="34" charset="0"/>
              </a:rPr>
              <a:t>ფასს აღრიცხვის ტაქსონომიის განახლება </a:t>
            </a:r>
            <a:r>
              <a:rPr lang="en-GB" sz="1200" dirty="0">
                <a:solidFill>
                  <a:schemeClr val="tx1">
                    <a:lumMod val="75000"/>
                  </a:schemeClr>
                </a:solidFill>
                <a:latin typeface="Arial" panose="020B0604020202020204" pitchFamily="34" charset="0"/>
                <a:cs typeface="Arial" panose="020B0604020202020204" pitchFamily="34" charset="0"/>
              </a:rPr>
              <a:t>—</a:t>
            </a:r>
            <a:r>
              <a:rPr lang="ka-GE" sz="1200" b="1" dirty="0">
                <a:solidFill>
                  <a:schemeClr val="tx1">
                    <a:lumMod val="75000"/>
                  </a:schemeClr>
                </a:solidFill>
                <a:latin typeface="Arial" panose="020B0604020202020204" pitchFamily="34" charset="0"/>
                <a:cs typeface="Arial" panose="020B0604020202020204" pitchFamily="34" charset="0"/>
              </a:rPr>
              <a:t>ძირითადი ფინანსური ანგარიშგებები</a:t>
            </a:r>
            <a:endParaRPr lang="en-GB" sz="1200" b="1" dirty="0">
              <a:solidFill>
                <a:schemeClr val="tx1">
                  <a:lumMod val="7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FA9DBB1-5649-ABFE-4C7E-86033A9C4F1E}"/>
              </a:ext>
            </a:extLst>
          </p:cNvPr>
          <p:cNvSpPr/>
          <p:nvPr/>
        </p:nvSpPr>
        <p:spPr>
          <a:xfrm>
            <a:off x="1024895" y="5356393"/>
            <a:ext cx="5111091" cy="820252"/>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00200">
              <a:lnSpc>
                <a:spcPct val="150000"/>
              </a:lnSpc>
            </a:pPr>
            <a:r>
              <a:rPr lang="en-GB" sz="1400" b="1" dirty="0">
                <a:solidFill>
                  <a:srgbClr val="072071"/>
                </a:solidFill>
                <a:latin typeface="Arial"/>
                <a:cs typeface="Arial"/>
              </a:rPr>
              <a:t>4</a:t>
            </a:r>
            <a:r>
              <a:rPr lang="en-GB" sz="1200" b="1" dirty="0">
                <a:solidFill>
                  <a:srgbClr val="072071"/>
                </a:solidFill>
                <a:latin typeface="Arial"/>
                <a:cs typeface="Arial"/>
              </a:rPr>
              <a:t>. </a:t>
            </a:r>
            <a:r>
              <a:rPr lang="ka-GE" sz="1200" b="1" dirty="0">
                <a:solidFill>
                  <a:srgbClr val="072071"/>
                </a:solidFill>
                <a:latin typeface="Arial"/>
                <a:cs typeface="Arial"/>
              </a:rPr>
              <a:t>ფასს 16 -ის (</a:t>
            </a:r>
            <a:r>
              <a:rPr lang="ka-GE" sz="1200" b="1" i="1" dirty="0">
                <a:solidFill>
                  <a:srgbClr val="072071"/>
                </a:solidFill>
                <a:latin typeface="Arial"/>
                <a:cs typeface="Arial"/>
              </a:rPr>
              <a:t>იჯარა</a:t>
            </a:r>
            <a:r>
              <a:rPr lang="ka-GE" sz="1200" b="1" dirty="0">
                <a:solidFill>
                  <a:srgbClr val="072071"/>
                </a:solidFill>
                <a:latin typeface="Arial"/>
                <a:cs typeface="Arial"/>
              </a:rPr>
              <a:t>) დანერგვის შემდგომი მიმოხილვა </a:t>
            </a:r>
            <a:endParaRPr lang="en-GB" sz="1200" b="1" i="1" dirty="0">
              <a:solidFill>
                <a:srgbClr val="072071"/>
              </a:solidFill>
              <a:latin typeface="Arial"/>
              <a:cs typeface="Arial"/>
            </a:endParaRPr>
          </a:p>
          <a:p>
            <a:pPr marL="628650" indent="-358775" defTabSz="1600200">
              <a:lnSpc>
                <a:spcPct val="150000"/>
              </a:lnSpc>
              <a:buFont typeface="Wingdings" panose="05000000000000000000" pitchFamily="2" charset="2"/>
              <a:buChar char="ü"/>
            </a:pPr>
            <a:r>
              <a:rPr lang="ka-GE" sz="1200" dirty="0">
                <a:solidFill>
                  <a:srgbClr val="072071"/>
                </a:solidFill>
                <a:latin typeface="Arial"/>
                <a:cs typeface="Arial"/>
              </a:rPr>
              <a:t>მოთხოვნილია </a:t>
            </a:r>
            <a:r>
              <a:rPr lang="ka-GE" sz="1200" b="0" i="0" dirty="0">
                <a:solidFill>
                  <a:srgbClr val="002060"/>
                </a:solidFill>
                <a:effectLst/>
              </a:rPr>
              <a:t>პროცედურული პროცესის ცნობარით</a:t>
            </a:r>
            <a:endParaRPr lang="en-GB" sz="1200" dirty="0">
              <a:solidFill>
                <a:srgbClr val="002060"/>
              </a:solidFill>
              <a:cs typeface="Arial"/>
            </a:endParaRPr>
          </a:p>
        </p:txBody>
      </p:sp>
    </p:spTree>
    <p:extLst>
      <p:ext uri="{BB962C8B-B14F-4D97-AF65-F5344CB8AC3E}">
        <p14:creationId xmlns:p14="http://schemas.microsoft.com/office/powerpoint/2010/main" val="346997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3BA3-5F44-0C37-1C6F-AAF1DCF32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B6F4F-E672-740E-7EB2-40B9C75E920A}"/>
              </a:ext>
            </a:extLst>
          </p:cNvPr>
          <p:cNvSpPr>
            <a:spLocks noGrp="1"/>
          </p:cNvSpPr>
          <p:nvPr>
            <p:ph type="ctrTitle"/>
          </p:nvPr>
        </p:nvSpPr>
        <p:spPr>
          <a:xfrm>
            <a:off x="933876" y="2602317"/>
            <a:ext cx="5801461" cy="3174031"/>
          </a:xfrm>
        </p:spPr>
        <p:txBody>
          <a:bodyPr lIns="91440" tIns="45720" rIns="91440" bIns="45720" anchor="t">
            <a:noAutofit/>
          </a:bodyPr>
          <a:lstStyle/>
          <a:p>
            <a:pPr>
              <a:spcBef>
                <a:spcPts val="0"/>
              </a:spcBef>
              <a:defRPr/>
            </a:pPr>
            <a:r>
              <a:rPr lang="ka-GE" sz="3200" dirty="0">
                <a:latin typeface="Arial"/>
                <a:cs typeface="Arial"/>
              </a:rPr>
              <a:t>კითხვები და პასუხები</a:t>
            </a:r>
            <a:endParaRPr lang="en-GB" sz="32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02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5E58C7A2-E138-7FD0-8BC3-3CF818FB0FA3}"/>
              </a:ext>
            </a:extLst>
          </p:cNvPr>
          <p:cNvSpPr txBox="1">
            <a:spLocks/>
          </p:cNvSpPr>
          <p:nvPr/>
        </p:nvSpPr>
        <p:spPr>
          <a:xfrm>
            <a:off x="1024751" y="2603448"/>
            <a:ext cx="5072400" cy="326321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a-GE" dirty="0"/>
              <a:t>გამოგვყევით ონლაინ</a:t>
            </a:r>
            <a:endParaRPr lang="en-GB" dirty="0"/>
          </a:p>
        </p:txBody>
      </p:sp>
      <p:pic>
        <p:nvPicPr>
          <p:cNvPr id="5" name="Picture 4">
            <a:extLst>
              <a:ext uri="{FF2B5EF4-FFF2-40B4-BE49-F238E27FC236}">
                <a16:creationId xmlns:a16="http://schemas.microsoft.com/office/drawing/2014/main" id="{91090A11-30F1-B770-5868-F6893A420421}"/>
              </a:ext>
            </a:extLst>
          </p:cNvPr>
          <p:cNvPicPr>
            <a:picLocks noChangeAspect="1"/>
          </p:cNvPicPr>
          <p:nvPr/>
        </p:nvPicPr>
        <p:blipFill>
          <a:blip r:embed="rId2"/>
          <a:stretch>
            <a:fillRect/>
          </a:stretch>
        </p:blipFill>
        <p:spPr>
          <a:xfrm>
            <a:off x="1046816" y="4690291"/>
            <a:ext cx="321432" cy="321432"/>
          </a:xfrm>
          <a:prstGeom prst="rect">
            <a:avLst/>
          </a:prstGeom>
        </p:spPr>
      </p:pic>
      <p:pic>
        <p:nvPicPr>
          <p:cNvPr id="6" name="Picture 5">
            <a:extLst>
              <a:ext uri="{FF2B5EF4-FFF2-40B4-BE49-F238E27FC236}">
                <a16:creationId xmlns:a16="http://schemas.microsoft.com/office/drawing/2014/main" id="{DA3B5DAC-10D4-F799-CB54-0F3E8AF347E4}"/>
              </a:ext>
            </a:extLst>
          </p:cNvPr>
          <p:cNvPicPr>
            <a:picLocks noChangeAspect="1"/>
          </p:cNvPicPr>
          <p:nvPr/>
        </p:nvPicPr>
        <p:blipFill>
          <a:blip r:embed="rId3"/>
          <a:stretch>
            <a:fillRect/>
          </a:stretch>
        </p:blipFill>
        <p:spPr>
          <a:xfrm>
            <a:off x="1046816" y="5199494"/>
            <a:ext cx="321431" cy="321431"/>
          </a:xfrm>
          <a:prstGeom prst="rect">
            <a:avLst/>
          </a:prstGeom>
        </p:spPr>
      </p:pic>
      <p:sp>
        <p:nvSpPr>
          <p:cNvPr id="7" name="TextBox 6">
            <a:extLst>
              <a:ext uri="{FF2B5EF4-FFF2-40B4-BE49-F238E27FC236}">
                <a16:creationId xmlns:a16="http://schemas.microsoft.com/office/drawing/2014/main" id="{74838E24-86CC-5DC3-6DF9-4F31D4B10E70}"/>
              </a:ext>
            </a:extLst>
          </p:cNvPr>
          <p:cNvSpPr txBox="1"/>
          <p:nvPr/>
        </p:nvSpPr>
        <p:spPr>
          <a:xfrm>
            <a:off x="1364652" y="3499573"/>
            <a:ext cx="1670755"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ifrs.org</a:t>
            </a:r>
          </a:p>
        </p:txBody>
      </p:sp>
      <p:sp>
        <p:nvSpPr>
          <p:cNvPr id="8" name="TextBox 7">
            <a:extLst>
              <a:ext uri="{FF2B5EF4-FFF2-40B4-BE49-F238E27FC236}">
                <a16:creationId xmlns:a16="http://schemas.microsoft.com/office/drawing/2014/main" id="{277A026F-F925-4428-3AF1-844A7F0EA2E0}"/>
              </a:ext>
            </a:extLst>
          </p:cNvPr>
          <p:cNvSpPr txBox="1"/>
          <p:nvPr/>
        </p:nvSpPr>
        <p:spPr>
          <a:xfrm>
            <a:off x="1346182" y="4073235"/>
            <a:ext cx="2353389"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@IFRSFoundation</a:t>
            </a:r>
          </a:p>
        </p:txBody>
      </p:sp>
      <p:sp>
        <p:nvSpPr>
          <p:cNvPr id="9" name="TextBox 8">
            <a:extLst>
              <a:ext uri="{FF2B5EF4-FFF2-40B4-BE49-F238E27FC236}">
                <a16:creationId xmlns:a16="http://schemas.microsoft.com/office/drawing/2014/main" id="{525AF73C-EA43-9DF2-8887-9EE107F4D27B}"/>
              </a:ext>
            </a:extLst>
          </p:cNvPr>
          <p:cNvSpPr txBox="1"/>
          <p:nvPr/>
        </p:nvSpPr>
        <p:spPr>
          <a:xfrm>
            <a:off x="1368247" y="4646897"/>
            <a:ext cx="2130796"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IFRS Foundation</a:t>
            </a:r>
          </a:p>
        </p:txBody>
      </p:sp>
      <p:sp>
        <p:nvSpPr>
          <p:cNvPr id="10" name="TextBox 9">
            <a:extLst>
              <a:ext uri="{FF2B5EF4-FFF2-40B4-BE49-F238E27FC236}">
                <a16:creationId xmlns:a16="http://schemas.microsoft.com/office/drawing/2014/main" id="{1FF8E8AA-3F41-AB81-3B31-1AB8881D9ECA}"/>
              </a:ext>
            </a:extLst>
          </p:cNvPr>
          <p:cNvSpPr txBox="1"/>
          <p:nvPr/>
        </p:nvSpPr>
        <p:spPr>
          <a:xfrm>
            <a:off x="1357605" y="5207335"/>
            <a:ext cx="3422300"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International Accounting Standards Board</a:t>
            </a:r>
          </a:p>
        </p:txBody>
      </p:sp>
      <p:pic>
        <p:nvPicPr>
          <p:cNvPr id="11" name="Picture 10">
            <a:extLst>
              <a:ext uri="{FF2B5EF4-FFF2-40B4-BE49-F238E27FC236}">
                <a16:creationId xmlns:a16="http://schemas.microsoft.com/office/drawing/2014/main" id="{0811A96C-C6A1-48E5-7E6D-B8B2236C0EF0}"/>
              </a:ext>
            </a:extLst>
          </p:cNvPr>
          <p:cNvPicPr>
            <a:picLocks noChangeAspect="1"/>
          </p:cNvPicPr>
          <p:nvPr/>
        </p:nvPicPr>
        <p:blipFill>
          <a:blip r:embed="rId4"/>
          <a:stretch>
            <a:fillRect/>
          </a:stretch>
        </p:blipFill>
        <p:spPr>
          <a:xfrm>
            <a:off x="1036173" y="3538912"/>
            <a:ext cx="321432" cy="321432"/>
          </a:xfrm>
          <a:prstGeom prst="rect">
            <a:avLst/>
          </a:prstGeom>
        </p:spPr>
      </p:pic>
      <p:pic>
        <p:nvPicPr>
          <p:cNvPr id="1026" name="Picture 2" descr="A white x on a black background&#10;&#10;Description automatically generated">
            <a:extLst>
              <a:ext uri="{FF2B5EF4-FFF2-40B4-BE49-F238E27FC236}">
                <a16:creationId xmlns:a16="http://schemas.microsoft.com/office/drawing/2014/main" id="{02287526-8D16-E7A9-2498-83458DD5B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173" y="4125850"/>
            <a:ext cx="328479" cy="319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EE212A-078C-A49F-C8A1-E781EFAA2D1C}"/>
              </a:ext>
            </a:extLst>
          </p:cNvPr>
          <p:cNvSpPr txBox="1"/>
          <p:nvPr/>
        </p:nvSpPr>
        <p:spPr>
          <a:xfrm>
            <a:off x="1024751" y="6079067"/>
            <a:ext cx="4986582" cy="615105"/>
          </a:xfrm>
          <a:prstGeom prst="rect">
            <a:avLst/>
          </a:prstGeom>
          <a:solidFill>
            <a:schemeClr val="accent2"/>
          </a:solidFill>
        </p:spPr>
        <p:txBody>
          <a:bodyPr wrap="square" rtlCol="0">
            <a:spAutoFit/>
          </a:bodyPr>
          <a:lstStyle/>
          <a:p>
            <a:pPr>
              <a:lnSpc>
                <a:spcPct val="107000"/>
              </a:lnSpc>
              <a:spcAft>
                <a:spcPts val="800"/>
              </a:spcAft>
            </a:pP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ამ</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პრეზენტაციაში</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გამოთქმული</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მოსაზრებები ეკუთვნის მომხსენებელს და აუცილებელი არ არის წარმოადგენდეს ფასს-ის ფონდის, ბუღალტრული</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აღრიცხვის</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საერთაშორისო</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სტანდარტების</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საბჭოს (</a:t>
            </a:r>
            <a:r>
              <a:rPr lang="ka-GE" sz="800" kern="100" dirty="0" err="1">
                <a:solidFill>
                  <a:schemeClr val="bg1"/>
                </a:solidFill>
                <a:effectLst/>
                <a:latin typeface="Sylfaen" panose="010A0502050306030303" pitchFamily="18" charset="0"/>
                <a:ea typeface="Aptos" panose="020B0004020202020204" pitchFamily="34" charset="0"/>
                <a:cs typeface="Sylfaen" panose="010A0502050306030303" pitchFamily="18" charset="0"/>
              </a:rPr>
              <a:t>ბასსს</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ან</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მდგრადი  განვითარების ანგარიშგების</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საერთაშორისო</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სტანდარტების</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ka-GE" sz="800" kern="100" dirty="0">
                <a:solidFill>
                  <a:schemeClr val="bg1"/>
                </a:solidFill>
                <a:effectLst/>
                <a:latin typeface="Sylfaen" panose="010A0502050306030303" pitchFamily="18" charset="0"/>
                <a:ea typeface="Aptos" panose="020B0004020202020204" pitchFamily="34" charset="0"/>
                <a:cs typeface="Sylfaen" panose="010A0502050306030303" pitchFamily="18" charset="0"/>
              </a:rPr>
              <a:t>საბჭოს პოზიციას</a:t>
            </a:r>
            <a:r>
              <a:rPr lang="ka-GE"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Copyright © 2024 IFRS Foundation. </a:t>
            </a:r>
            <a:r>
              <a:rPr lang="en-US" sz="800" kern="100" dirty="0" err="1">
                <a:solidFill>
                  <a:schemeClr val="bg1"/>
                </a:solidFill>
                <a:effectLst/>
                <a:latin typeface="Sylfaen" panose="010A0502050306030303" pitchFamily="18" charset="0"/>
                <a:ea typeface="Aptos" panose="020B0004020202020204" pitchFamily="34" charset="0"/>
                <a:cs typeface="Times New Roman" panose="02020603050405020304" pitchFamily="18" charset="0"/>
              </a:rPr>
              <a:t>ყველა</a:t>
            </a:r>
            <a:r>
              <a:rPr lang="en-US" sz="800" kern="100" dirty="0">
                <a:solidFill>
                  <a:schemeClr val="bg1"/>
                </a:solidFill>
                <a:effectLst/>
                <a:latin typeface="Sylfaen" panose="010A0502050306030303" pitchFamily="18" charset="0"/>
                <a:ea typeface="Aptos" panose="020B0004020202020204" pitchFamily="34" charset="0"/>
                <a:cs typeface="Times New Roman" panose="02020603050405020304" pitchFamily="18" charset="0"/>
              </a:rPr>
              <a:t> </a:t>
            </a:r>
            <a:r>
              <a:rPr lang="en-US" sz="800" kern="100" dirty="0" err="1">
                <a:solidFill>
                  <a:schemeClr val="bg1"/>
                </a:solidFill>
                <a:effectLst/>
                <a:latin typeface="Sylfaen" panose="010A0502050306030303" pitchFamily="18" charset="0"/>
                <a:ea typeface="Aptos" panose="020B0004020202020204" pitchFamily="34" charset="0"/>
                <a:cs typeface="Times New Roman" panose="02020603050405020304" pitchFamily="18" charset="0"/>
              </a:rPr>
              <a:t>უფლება</a:t>
            </a:r>
            <a:r>
              <a:rPr lang="en-US" sz="800" kern="100" dirty="0">
                <a:solidFill>
                  <a:schemeClr val="bg1"/>
                </a:solidFill>
                <a:effectLst/>
                <a:latin typeface="Sylfaen" panose="010A0502050306030303" pitchFamily="18" charset="0"/>
                <a:ea typeface="Aptos" panose="020B0004020202020204" pitchFamily="34" charset="0"/>
                <a:cs typeface="Times New Roman" panose="02020603050405020304" pitchFamily="18" charset="0"/>
              </a:rPr>
              <a:t> </a:t>
            </a:r>
            <a:r>
              <a:rPr lang="en-US" sz="800" kern="100" dirty="0" err="1">
                <a:solidFill>
                  <a:schemeClr val="bg1"/>
                </a:solidFill>
                <a:effectLst/>
                <a:latin typeface="Sylfaen" panose="010A0502050306030303" pitchFamily="18" charset="0"/>
                <a:ea typeface="Aptos" panose="020B0004020202020204" pitchFamily="34" charset="0"/>
                <a:cs typeface="Times New Roman" panose="02020603050405020304" pitchFamily="18" charset="0"/>
              </a:rPr>
              <a:t>დაცულია</a:t>
            </a:r>
            <a:r>
              <a:rPr lang="en-US" sz="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5612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C2443B-3FAA-F27F-1A8D-3C4834862A99}"/>
              </a:ext>
            </a:extLst>
          </p:cNvPr>
          <p:cNvSpPr>
            <a:spLocks noGrp="1"/>
          </p:cNvSpPr>
          <p:nvPr>
            <p:ph type="body" sz="quarter" idx="10"/>
          </p:nvPr>
        </p:nvSpPr>
        <p:spPr>
          <a:xfrm>
            <a:off x="1019173" y="1305746"/>
            <a:ext cx="10153259" cy="654191"/>
          </a:xfrm>
        </p:spPr>
        <p:txBody>
          <a:bodyPr/>
          <a:lstStyle/>
          <a:p>
            <a:r>
              <a:rPr lang="ka-GE" sz="2800" dirty="0"/>
              <a:t>კონსულტაციები</a:t>
            </a:r>
            <a:endParaRPr lang="en-GB" sz="2800" dirty="0"/>
          </a:p>
        </p:txBody>
      </p:sp>
      <p:sp>
        <p:nvSpPr>
          <p:cNvPr id="5" name="Footer Placeholder 4">
            <a:extLst>
              <a:ext uri="{FF2B5EF4-FFF2-40B4-BE49-F238E27FC236}">
                <a16:creationId xmlns:a16="http://schemas.microsoft.com/office/drawing/2014/main" id="{68BE198B-463B-82A0-4DF3-5245B57883D0}"/>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6</a:t>
            </a:fld>
            <a:endParaRPr lang="en-US" dirty="0">
              <a:cs typeface="Arial" panose="020B0604020202020204" pitchFamily="34" charset="0"/>
            </a:endParaRPr>
          </a:p>
        </p:txBody>
      </p:sp>
      <p:sp>
        <p:nvSpPr>
          <p:cNvPr id="3" name="TextBox 2">
            <a:extLst>
              <a:ext uri="{FF2B5EF4-FFF2-40B4-BE49-F238E27FC236}">
                <a16:creationId xmlns:a16="http://schemas.microsoft.com/office/drawing/2014/main" id="{9F9ABE7D-FF00-31D2-BF59-B47A05B0387C}"/>
              </a:ext>
            </a:extLst>
          </p:cNvPr>
          <p:cNvSpPr txBox="1"/>
          <p:nvPr/>
        </p:nvSpPr>
        <p:spPr>
          <a:xfrm>
            <a:off x="6231467" y="1624353"/>
            <a:ext cx="5565423" cy="313932"/>
          </a:xfrm>
          <a:prstGeom prst="rect">
            <a:avLst/>
          </a:prstGeom>
          <a:solidFill>
            <a:schemeClr val="bg1"/>
          </a:solidFill>
        </p:spPr>
        <p:txBody>
          <a:bodyPr wrap="square">
            <a:spAutoFit/>
          </a:bodyPr>
          <a:lstStyle/>
          <a:p>
            <a:pPr marL="0" lvl="0" indent="0" algn="ctr" defTabSz="1600200">
              <a:lnSpc>
                <a:spcPct val="90000"/>
              </a:lnSpc>
              <a:spcBef>
                <a:spcPct val="0"/>
              </a:spcBef>
              <a:spcAft>
                <a:spcPct val="35000"/>
              </a:spcAft>
              <a:buNone/>
            </a:pPr>
            <a:r>
              <a:rPr lang="ka-GE" sz="1600" b="1" kern="1200" dirty="0">
                <a:solidFill>
                  <a:srgbClr val="072071"/>
                </a:solidFill>
                <a:latin typeface="Arial" panose="020B0604020202020204" pitchFamily="34" charset="0"/>
                <a:cs typeface="Arial" panose="020B0604020202020204" pitchFamily="34" charset="0"/>
              </a:rPr>
              <a:t>2024 წელს გამოქვეყნებული კონსულტაციები</a:t>
            </a:r>
            <a:endParaRPr lang="en-GB" sz="1600" b="1" kern="1200" dirty="0">
              <a:solidFill>
                <a:srgbClr val="07207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9F3ED4E-910F-1759-A355-635CA467C11C}"/>
              </a:ext>
            </a:extLst>
          </p:cNvPr>
          <p:cNvSpPr txBox="1"/>
          <p:nvPr/>
        </p:nvSpPr>
        <p:spPr>
          <a:xfrm>
            <a:off x="8584680" y="5505851"/>
            <a:ext cx="3193895" cy="313932"/>
          </a:xfrm>
          <a:prstGeom prst="rect">
            <a:avLst/>
          </a:prstGeom>
          <a:solidFill>
            <a:schemeClr val="bg1"/>
          </a:solidFill>
        </p:spPr>
        <p:txBody>
          <a:bodyPr wrap="square">
            <a:spAutoFit/>
          </a:bodyPr>
          <a:lstStyle/>
          <a:p>
            <a:pPr marL="0" lvl="0" indent="0" algn="ctr" defTabSz="1600200">
              <a:lnSpc>
                <a:spcPct val="90000"/>
              </a:lnSpc>
              <a:spcBef>
                <a:spcPct val="0"/>
              </a:spcBef>
              <a:spcAft>
                <a:spcPct val="35000"/>
              </a:spcAft>
              <a:buNone/>
            </a:pPr>
            <a:r>
              <a:rPr lang="ka-GE" sz="1600" b="1" kern="1200" dirty="0">
                <a:solidFill>
                  <a:srgbClr val="072071"/>
                </a:solidFill>
                <a:latin typeface="Arial" panose="020B0604020202020204" pitchFamily="34" charset="0"/>
                <a:cs typeface="Arial" panose="020B0604020202020204" pitchFamily="34" charset="0"/>
              </a:rPr>
              <a:t>მომავალი კონსულტაციები</a:t>
            </a:r>
            <a:endParaRPr lang="en-GB" sz="1600" b="1" kern="1200" dirty="0">
              <a:solidFill>
                <a:srgbClr val="07207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7C736DE-4A61-9E83-2038-483E88A8B4CF}"/>
              </a:ext>
            </a:extLst>
          </p:cNvPr>
          <p:cNvSpPr/>
          <p:nvPr/>
        </p:nvSpPr>
        <p:spPr>
          <a:xfrm>
            <a:off x="1029006" y="2029179"/>
            <a:ext cx="10689607" cy="3361013"/>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Bef>
                <a:spcPts val="600"/>
              </a:spcBef>
              <a:buFont typeface="+mj-lt"/>
              <a:buAutoNum type="arabicPeriod"/>
              <a:defRPr/>
            </a:pPr>
            <a:r>
              <a:rPr lang="ka-GE" sz="1200" i="1" u="none" strike="noStrike" kern="1200" cap="none" spc="0" normalizeH="0" baseline="0" noProof="0" dirty="0" err="1">
                <a:ln>
                  <a:noFill/>
                </a:ln>
                <a:solidFill>
                  <a:schemeClr val="accent2"/>
                </a:solidFill>
                <a:effectLst/>
                <a:uLnTx/>
                <a:uFillTx/>
                <a:latin typeface="Arial"/>
                <a:cs typeface="Arial"/>
              </a:rPr>
              <a:t>მსს</a:t>
            </a:r>
            <a:r>
              <a:rPr lang="ka-GE" sz="1200" i="1" u="none" strike="noStrike" kern="1200" cap="none" spc="0" normalizeH="0" baseline="0" noProof="0" dirty="0">
                <a:ln>
                  <a:noFill/>
                </a:ln>
                <a:solidFill>
                  <a:schemeClr val="accent2"/>
                </a:solidFill>
                <a:effectLst/>
                <a:uLnTx/>
                <a:uFillTx/>
                <a:latin typeface="Arial"/>
                <a:cs typeface="Arial"/>
              </a:rPr>
              <a:t> ფასს აღრიცხვის სტანდარტის მესამე გამოცემის </a:t>
            </a:r>
            <a:r>
              <a:rPr lang="ka-GE" sz="1200" u="none" strike="noStrike" kern="1200" cap="none" spc="0" normalizeH="0" baseline="0" noProof="0" dirty="0">
                <a:ln>
                  <a:noFill/>
                </a:ln>
                <a:solidFill>
                  <a:schemeClr val="accent2"/>
                </a:solidFill>
                <a:effectLst/>
                <a:uLnTx/>
                <a:uFillTx/>
                <a:latin typeface="Arial"/>
                <a:cs typeface="Arial"/>
              </a:rPr>
              <a:t>განსახილველი პროექტის დანართი</a:t>
            </a:r>
            <a:r>
              <a:rPr lang="ka-GE" sz="1200" i="1" u="none" strike="noStrike" kern="1200" cap="none" spc="0" normalizeH="0" baseline="0" noProof="0" dirty="0">
                <a:ln>
                  <a:noFill/>
                </a:ln>
                <a:solidFill>
                  <a:schemeClr val="accent2"/>
                </a:solidFill>
                <a:effectLst/>
                <a:uLnTx/>
                <a:uFillTx/>
                <a:latin typeface="Arial"/>
                <a:cs typeface="Arial"/>
              </a:rPr>
              <a:t> </a:t>
            </a:r>
            <a:endParaRPr lang="en-GB" sz="1200" u="none" strike="noStrike" kern="1200" cap="none" spc="0" normalizeH="0" baseline="0" noProof="0" dirty="0">
              <a:ln>
                <a:noFill/>
              </a:ln>
              <a:solidFill>
                <a:schemeClr val="accent2"/>
              </a:solidFill>
              <a:effectLst/>
              <a:uLnTx/>
              <a:uFillTx/>
              <a:latin typeface="Arial"/>
              <a:cs typeface="Arial"/>
            </a:endParaRPr>
          </a:p>
          <a:p>
            <a:pPr marL="342900" indent="-342900">
              <a:spcBef>
                <a:spcPts val="600"/>
              </a:spcBef>
              <a:buFont typeface="+mj-lt"/>
              <a:buAutoNum type="arabicPeriod"/>
              <a:defRPr/>
            </a:pPr>
            <a:r>
              <a:rPr kumimoji="0" lang="ka-GE" sz="1200" i="1" dirty="0">
                <a:solidFill>
                  <a:schemeClr val="accent2"/>
                </a:solidFill>
                <a:latin typeface="Arial"/>
                <a:cs typeface="Arial"/>
              </a:rPr>
              <a:t>ელექტროენერგიის შესყიდვის ხელშეკრულებები</a:t>
            </a:r>
            <a:r>
              <a:rPr kumimoji="0" lang="ka-GE" sz="1200" dirty="0">
                <a:solidFill>
                  <a:schemeClr val="accent2"/>
                </a:solidFill>
                <a:latin typeface="Arial"/>
                <a:cs typeface="Arial"/>
              </a:rPr>
              <a:t> განსახილველი პროექტი </a:t>
            </a:r>
            <a:r>
              <a:rPr lang="en-GB" sz="1200" dirty="0">
                <a:solidFill>
                  <a:srgbClr val="072071"/>
                </a:solidFill>
                <a:latin typeface="Arial"/>
                <a:cs typeface="Arial"/>
              </a:rPr>
              <a:t>(</a:t>
            </a:r>
            <a:r>
              <a:rPr lang="ka-GE" sz="1200" dirty="0">
                <a:solidFill>
                  <a:srgbClr val="072071"/>
                </a:solidFill>
                <a:latin typeface="Arial"/>
                <a:cs typeface="Arial"/>
              </a:rPr>
              <a:t>ფასს 9 -ის ცვლილება</a:t>
            </a:r>
            <a:r>
              <a:rPr lang="en-GB" sz="1200" dirty="0">
                <a:solidFill>
                  <a:srgbClr val="072071"/>
                </a:solidFill>
                <a:latin typeface="Arial"/>
                <a:cs typeface="Arial"/>
              </a:rPr>
              <a:t>)</a:t>
            </a:r>
          </a:p>
          <a:p>
            <a:pPr marL="342900" indent="-342900">
              <a:spcBef>
                <a:spcPts val="600"/>
              </a:spcBef>
              <a:buFont typeface="+mj-lt"/>
              <a:buAutoNum type="arabicPeriod"/>
              <a:defRPr/>
            </a:pPr>
            <a:r>
              <a:rPr lang="ka-GE" sz="1200" dirty="0">
                <a:solidFill>
                  <a:schemeClr val="accent2"/>
                </a:solidFill>
                <a:latin typeface="Arial"/>
                <a:cs typeface="Arial"/>
              </a:rPr>
              <a:t>ფასს ტაქსონომიის შემოთავაზებული განახლება</a:t>
            </a:r>
            <a:r>
              <a:rPr lang="en-GB" sz="1200" dirty="0">
                <a:solidFill>
                  <a:schemeClr val="accent2"/>
                </a:solidFill>
                <a:latin typeface="Arial"/>
                <a:cs typeface="Arial"/>
              </a:rPr>
              <a:t>—</a:t>
            </a:r>
            <a:r>
              <a:rPr lang="ka-GE" sz="1200" i="1" dirty="0">
                <a:solidFill>
                  <a:schemeClr val="accent2"/>
                </a:solidFill>
                <a:latin typeface="Arial"/>
                <a:cs typeface="Arial"/>
              </a:rPr>
              <a:t>ძირითადი ფინანსური ანგარიშგებები</a:t>
            </a:r>
            <a:endParaRPr kumimoji="0" lang="en-GB" sz="1200" i="0" u="none" strike="noStrike" kern="1200" cap="none" spc="0" normalizeH="0" baseline="0" noProof="0" dirty="0">
              <a:ln>
                <a:noFill/>
              </a:ln>
              <a:solidFill>
                <a:schemeClr val="accent2"/>
              </a:solidFill>
              <a:effectLst/>
              <a:uLnTx/>
              <a:uFillTx/>
              <a:latin typeface="Arial"/>
              <a:cs typeface="Arial"/>
            </a:endParaRPr>
          </a:p>
          <a:p>
            <a:pPr marL="342900" indent="-342900">
              <a:spcBef>
                <a:spcPts val="600"/>
              </a:spcBef>
              <a:buFont typeface="+mj-lt"/>
              <a:buAutoNum type="arabicPeriod"/>
              <a:defRPr/>
            </a:pPr>
            <a:r>
              <a:rPr kumimoji="0" lang="ka-GE" sz="1200" i="0" u="none" strike="noStrike" kern="1200" cap="none" spc="0" normalizeH="0" baseline="0" noProof="0" dirty="0">
                <a:ln>
                  <a:noFill/>
                </a:ln>
                <a:solidFill>
                  <a:schemeClr val="accent2"/>
                </a:solidFill>
                <a:effectLst/>
                <a:uLnTx/>
                <a:uFillTx/>
                <a:latin typeface="Arial"/>
                <a:cs typeface="Arial"/>
              </a:rPr>
              <a:t>ფასს ტაქსონომიის შემოთავაზებული განახლება</a:t>
            </a:r>
            <a:r>
              <a:rPr kumimoji="0" lang="en-GB" sz="1200" i="0" u="none" strike="noStrike" kern="1200" cap="none" spc="0" normalizeH="0" baseline="0" noProof="0" dirty="0">
                <a:ln>
                  <a:noFill/>
                </a:ln>
                <a:solidFill>
                  <a:schemeClr val="accent2"/>
                </a:solidFill>
                <a:effectLst/>
                <a:uLnTx/>
                <a:uFillTx/>
                <a:latin typeface="Arial"/>
                <a:cs typeface="Arial"/>
              </a:rPr>
              <a:t>—</a:t>
            </a:r>
            <a:r>
              <a:rPr lang="ka-GE" sz="1200" dirty="0">
                <a:solidFill>
                  <a:srgbClr val="002060"/>
                </a:solidFill>
                <a:latin typeface="Arial" panose="020B0604020202020204" pitchFamily="34" charset="0"/>
                <a:cs typeface="Arial" panose="020B0604020202020204" pitchFamily="34" charset="0"/>
              </a:rPr>
              <a:t>განახლებად ენერგიასთან დაკავშირებული ხელშეკრულებები </a:t>
            </a:r>
            <a:endParaRPr kumimoji="0" lang="en-GB" sz="1200" i="0" u="none" strike="noStrike" kern="1200" cap="none" spc="0" normalizeH="0" baseline="0" noProof="0" dirty="0">
              <a:ln>
                <a:noFill/>
              </a:ln>
              <a:solidFill>
                <a:srgbClr val="002060"/>
              </a:solidFill>
              <a:effectLst/>
              <a:uLnTx/>
              <a:uFillTx/>
              <a:latin typeface="Arial"/>
              <a:cs typeface="Arial"/>
            </a:endParaRPr>
          </a:p>
          <a:p>
            <a:pPr marL="342900" indent="-342900">
              <a:spcBef>
                <a:spcPts val="600"/>
              </a:spcBef>
              <a:buFont typeface="+mj-lt"/>
              <a:buAutoNum type="arabicPeriod"/>
              <a:defRPr/>
            </a:pPr>
            <a:r>
              <a:rPr kumimoji="0" lang="ka-GE" sz="1200" i="0" u="none" strike="noStrike" kern="1200" cap="none" spc="0" normalizeH="0" baseline="0" noProof="0" dirty="0">
                <a:ln>
                  <a:noFill/>
                </a:ln>
                <a:solidFill>
                  <a:schemeClr val="accent2"/>
                </a:solidFill>
                <a:effectLst/>
                <a:uLnTx/>
                <a:uFillTx/>
                <a:latin typeface="Arial"/>
                <a:cs typeface="Arial"/>
              </a:rPr>
              <a:t>ფასს ტაქსონომიის შემოთავაზებული განახლება</a:t>
            </a:r>
            <a:r>
              <a:rPr kumimoji="0" lang="en-GB" sz="1200" i="0" u="none" strike="noStrike" kern="1200" cap="none" spc="0" normalizeH="0" baseline="0" noProof="0" dirty="0">
                <a:ln>
                  <a:noFill/>
                </a:ln>
                <a:solidFill>
                  <a:schemeClr val="accent2"/>
                </a:solidFill>
                <a:effectLst/>
                <a:uLnTx/>
                <a:uFillTx/>
                <a:latin typeface="Arial"/>
                <a:cs typeface="Arial"/>
              </a:rPr>
              <a:t>—</a:t>
            </a:r>
            <a:r>
              <a:rPr lang="ka-GE" sz="1200" i="1" dirty="0">
                <a:solidFill>
                  <a:srgbClr val="002060"/>
                </a:solidFill>
                <a:latin typeface="Arial"/>
                <a:cs typeface="Arial"/>
              </a:rPr>
              <a:t>შვილობილი საწარმოები საჯარო ანგარიშვალდებულების გარეშე: განმარტებითი შენიშვნები </a:t>
            </a:r>
            <a:r>
              <a:rPr lang="en-GB" sz="1200" dirty="0">
                <a:solidFill>
                  <a:srgbClr val="002060"/>
                </a:solidFill>
                <a:latin typeface="Arial" panose="020B0604020202020204" pitchFamily="34" charset="0"/>
                <a:cs typeface="Arial" panose="020B0604020202020204" pitchFamily="34" charset="0"/>
              </a:rPr>
              <a:t>, </a:t>
            </a:r>
            <a:r>
              <a:rPr lang="ka-GE" sz="1200" dirty="0">
                <a:solidFill>
                  <a:srgbClr val="002060"/>
                </a:solidFill>
                <a:latin typeface="Arial" panose="020B0604020202020204" pitchFamily="34" charset="0"/>
                <a:cs typeface="Arial" panose="020B0604020202020204" pitchFamily="34" charset="0"/>
              </a:rPr>
              <a:t>ფასს 7-ის და ფასს 9-ის ცვლილებები და ყოველწლიური გაუმჯობესება</a:t>
            </a:r>
            <a:endParaRPr kumimoji="0" lang="en-GB" sz="1200" i="0" u="none" strike="noStrike" kern="1200" cap="none" spc="0" normalizeH="0" baseline="0" noProof="0" dirty="0">
              <a:ln>
                <a:noFill/>
              </a:ln>
              <a:solidFill>
                <a:srgbClr val="002060"/>
              </a:solidFill>
              <a:effectLst/>
              <a:uLnTx/>
              <a:uFillTx/>
              <a:latin typeface="Arial"/>
              <a:cs typeface="Arial"/>
            </a:endParaRPr>
          </a:p>
          <a:p>
            <a:pPr marL="342900" indent="-342900">
              <a:spcBef>
                <a:spcPts val="600"/>
              </a:spcBef>
              <a:buFont typeface="+mj-lt"/>
              <a:buAutoNum type="arabicPeriod"/>
              <a:defRPr/>
            </a:pPr>
            <a:r>
              <a:rPr lang="ka-GE" sz="1200" i="1" dirty="0">
                <a:solidFill>
                  <a:schemeClr val="accent2"/>
                </a:solidFill>
                <a:latin typeface="Arial"/>
                <a:cs typeface="Arial"/>
              </a:rPr>
              <a:t>ვალუტის </a:t>
            </a:r>
            <a:r>
              <a:rPr lang="ka-GE" sz="1200" i="1" dirty="0" err="1">
                <a:solidFill>
                  <a:schemeClr val="accent2"/>
                </a:solidFill>
                <a:latin typeface="Arial"/>
                <a:cs typeface="Arial"/>
              </a:rPr>
              <a:t>ჰიპერინფლაციური</a:t>
            </a:r>
            <a:r>
              <a:rPr lang="ka-GE" sz="1200" i="1" dirty="0">
                <a:solidFill>
                  <a:schemeClr val="accent2"/>
                </a:solidFill>
                <a:latin typeface="Arial"/>
                <a:cs typeface="Arial"/>
              </a:rPr>
              <a:t> წარდგენის გამოყენება </a:t>
            </a:r>
            <a:r>
              <a:rPr lang="ka-GE" sz="1200" i="1" dirty="0" err="1">
                <a:solidFill>
                  <a:schemeClr val="accent2"/>
                </a:solidFill>
                <a:latin typeface="Arial"/>
                <a:cs typeface="Arial"/>
              </a:rPr>
              <a:t>არაჰიპერინფლაციური</a:t>
            </a:r>
            <a:r>
              <a:rPr lang="ka-GE" sz="1200" i="1" dirty="0">
                <a:solidFill>
                  <a:schemeClr val="accent2"/>
                </a:solidFill>
                <a:latin typeface="Arial"/>
                <a:cs typeface="Arial"/>
              </a:rPr>
              <a:t> სუბიექტის მიერ </a:t>
            </a:r>
            <a:r>
              <a:rPr lang="en-GB" sz="1200" dirty="0">
                <a:solidFill>
                  <a:srgbClr val="072071"/>
                </a:solidFill>
                <a:latin typeface="Arial"/>
                <a:cs typeface="Arial"/>
              </a:rPr>
              <a:t>(</a:t>
            </a:r>
            <a:r>
              <a:rPr lang="ka-GE" sz="1200" dirty="0">
                <a:solidFill>
                  <a:srgbClr val="072071"/>
                </a:solidFill>
                <a:latin typeface="Arial"/>
                <a:cs typeface="Arial"/>
              </a:rPr>
              <a:t>ბასს 21-ის ცვლილება</a:t>
            </a:r>
            <a:r>
              <a:rPr lang="en-GB" sz="1200" dirty="0">
                <a:solidFill>
                  <a:srgbClr val="072071"/>
                </a:solidFill>
                <a:latin typeface="Arial"/>
                <a:cs typeface="Arial"/>
              </a:rPr>
              <a:t>)</a:t>
            </a:r>
            <a:r>
              <a:rPr kumimoji="0" lang="ka-GE" sz="1200" u="none" strike="noStrike" kern="1200" cap="none" spc="0" normalizeH="0" baseline="0" noProof="0" dirty="0">
                <a:ln>
                  <a:noFill/>
                </a:ln>
                <a:solidFill>
                  <a:schemeClr val="accent2"/>
                </a:solidFill>
                <a:effectLst/>
                <a:uLnTx/>
                <a:uFillTx/>
                <a:latin typeface="Arial"/>
                <a:cs typeface="Arial"/>
              </a:rPr>
              <a:t> განსახილველი პროექტი</a:t>
            </a:r>
          </a:p>
          <a:p>
            <a:pPr>
              <a:spcBef>
                <a:spcPts val="600"/>
              </a:spcBef>
              <a:defRPr/>
            </a:pPr>
            <a:r>
              <a:rPr kumimoji="0" lang="ka-GE" sz="1200" u="none" strike="noStrike" kern="1200" cap="none" spc="0" normalizeH="0" baseline="0" noProof="0" dirty="0">
                <a:ln>
                  <a:noFill/>
                </a:ln>
                <a:solidFill>
                  <a:schemeClr val="accent2"/>
                </a:solidFill>
                <a:effectLst/>
                <a:uLnTx/>
                <a:uFillTx/>
                <a:latin typeface="Arial"/>
                <a:cs typeface="Arial"/>
              </a:rPr>
              <a:t> </a:t>
            </a:r>
            <a:endParaRPr lang="en-GB" sz="1200" dirty="0">
              <a:solidFill>
                <a:schemeClr val="accent2"/>
              </a:solidFill>
              <a:latin typeface="Arial"/>
              <a:cs typeface="Arial"/>
            </a:endParaRPr>
          </a:p>
          <a:p>
            <a:pPr marL="228600" indent="-228600">
              <a:spcBef>
                <a:spcPts val="600"/>
              </a:spcBef>
              <a:buAutoNum type="arabicPeriod" startAt="7"/>
              <a:defRPr/>
            </a:pPr>
            <a:r>
              <a:rPr lang="ka-GE" sz="1200" i="1" dirty="0">
                <a:solidFill>
                  <a:schemeClr val="accent2"/>
                </a:solidFill>
                <a:latin typeface="Arial"/>
                <a:cs typeface="Arial"/>
              </a:rPr>
              <a:t>შვილობილი საწარმოები საჯარო ანგარიშვალდებულების გარეშე: განმარტებითი შენიშვნები განახლება, </a:t>
            </a:r>
            <a:r>
              <a:rPr lang="ka-GE" sz="1200" dirty="0">
                <a:solidFill>
                  <a:schemeClr val="accent2"/>
                </a:solidFill>
                <a:latin typeface="Arial"/>
                <a:cs typeface="Arial"/>
              </a:rPr>
              <a:t>განსახილველი პროექტი </a:t>
            </a:r>
          </a:p>
          <a:p>
            <a:pPr>
              <a:spcBef>
                <a:spcPts val="600"/>
              </a:spcBef>
              <a:defRPr/>
            </a:pPr>
            <a:endParaRPr lang="en-GB" sz="1200" dirty="0">
              <a:solidFill>
                <a:schemeClr val="accent2"/>
              </a:solidFill>
              <a:latin typeface="Arial"/>
              <a:cs typeface="Arial"/>
            </a:endParaRPr>
          </a:p>
          <a:p>
            <a:pPr>
              <a:spcBef>
                <a:spcPts val="600"/>
              </a:spcBef>
              <a:defRPr/>
            </a:pPr>
            <a:r>
              <a:rPr lang="ka-GE" sz="1200" i="1" dirty="0">
                <a:solidFill>
                  <a:schemeClr val="accent2"/>
                </a:solidFill>
                <a:latin typeface="Arial"/>
                <a:cs typeface="Arial"/>
              </a:rPr>
              <a:t>8.    კლიმატთან დაკავშირებული და სხვა </a:t>
            </a:r>
            <a:r>
              <a:rPr lang="ka-GE" sz="1200" i="1" dirty="0" err="1">
                <a:solidFill>
                  <a:schemeClr val="accent2"/>
                </a:solidFill>
                <a:latin typeface="Arial"/>
                <a:cs typeface="Arial"/>
              </a:rPr>
              <a:t>განუსაზღვრელობები</a:t>
            </a:r>
            <a:r>
              <a:rPr lang="ka-GE" sz="1200" i="1" dirty="0">
                <a:solidFill>
                  <a:schemeClr val="accent2"/>
                </a:solidFill>
                <a:latin typeface="Arial"/>
                <a:cs typeface="Arial"/>
              </a:rPr>
              <a:t> ფინანსურ ანგარიშგებებში - </a:t>
            </a:r>
            <a:r>
              <a:rPr lang="ka-GE" sz="1200" dirty="0">
                <a:solidFill>
                  <a:schemeClr val="accent2"/>
                </a:solidFill>
                <a:latin typeface="Arial"/>
                <a:cs typeface="Arial"/>
              </a:rPr>
              <a:t>განსახილველი პროექტი</a:t>
            </a:r>
            <a:endParaRPr lang="en-GB" sz="1200" u="none" strike="noStrike" kern="1200" cap="none" spc="0" normalizeH="0" baseline="0" noProof="0" dirty="0">
              <a:ln>
                <a:noFill/>
              </a:ln>
              <a:solidFill>
                <a:schemeClr val="accent2"/>
              </a:solidFill>
              <a:effectLst/>
              <a:uLnTx/>
              <a:uFillTx/>
              <a:latin typeface="Arial"/>
              <a:cs typeface="Arial"/>
            </a:endParaRPr>
          </a:p>
          <a:p>
            <a:pPr>
              <a:spcBef>
                <a:spcPts val="600"/>
              </a:spcBef>
              <a:defRPr/>
            </a:pPr>
            <a:r>
              <a:rPr lang="ka-GE" sz="1200" i="1" dirty="0">
                <a:solidFill>
                  <a:schemeClr val="accent2"/>
                </a:solidFill>
                <a:latin typeface="Arial"/>
                <a:cs typeface="Arial"/>
              </a:rPr>
              <a:t>9.   წილობრივი მეთოდის</a:t>
            </a:r>
            <a:r>
              <a:rPr lang="en-GB" sz="1200" dirty="0">
                <a:solidFill>
                  <a:schemeClr val="accent2"/>
                </a:solidFill>
                <a:latin typeface="Arial"/>
                <a:cs typeface="Arial"/>
              </a:rPr>
              <a:t> </a:t>
            </a:r>
            <a:r>
              <a:rPr kumimoji="0" lang="ka-GE" sz="1200" i="0" u="none" strike="noStrike" kern="1200" cap="none" spc="0" normalizeH="0" baseline="0" noProof="0" dirty="0">
                <a:ln>
                  <a:noFill/>
                </a:ln>
                <a:solidFill>
                  <a:schemeClr val="accent2"/>
                </a:solidFill>
                <a:effectLst/>
                <a:uLnTx/>
                <a:uFillTx/>
                <a:latin typeface="Arial"/>
                <a:cs typeface="Arial"/>
              </a:rPr>
              <a:t>განსახილველი პროექტი </a:t>
            </a:r>
            <a:r>
              <a:rPr lang="en-GB" sz="1200" dirty="0">
                <a:solidFill>
                  <a:srgbClr val="072071"/>
                </a:solidFill>
                <a:latin typeface="Arial"/>
                <a:cs typeface="Arial"/>
              </a:rPr>
              <a:t>(</a:t>
            </a:r>
            <a:r>
              <a:rPr lang="ka-GE" sz="1200" dirty="0">
                <a:solidFill>
                  <a:srgbClr val="072071"/>
                </a:solidFill>
                <a:latin typeface="Arial"/>
                <a:cs typeface="Arial"/>
              </a:rPr>
              <a:t>ბასს 28-ის ცვლილება</a:t>
            </a:r>
            <a:r>
              <a:rPr lang="en-GB" sz="1200" dirty="0">
                <a:solidFill>
                  <a:srgbClr val="072071"/>
                </a:solidFill>
                <a:latin typeface="Arial"/>
                <a:cs typeface="Arial"/>
              </a:rPr>
              <a:t>)</a:t>
            </a:r>
          </a:p>
        </p:txBody>
      </p:sp>
      <p:sp>
        <p:nvSpPr>
          <p:cNvPr id="13" name="Rectangle 12">
            <a:extLst>
              <a:ext uri="{FF2B5EF4-FFF2-40B4-BE49-F238E27FC236}">
                <a16:creationId xmlns:a16="http://schemas.microsoft.com/office/drawing/2014/main" id="{6CC0CBBE-CC9C-DF09-947E-1F660FA0B724}"/>
              </a:ext>
            </a:extLst>
          </p:cNvPr>
          <p:cNvSpPr/>
          <p:nvPr/>
        </p:nvSpPr>
        <p:spPr>
          <a:xfrm>
            <a:off x="1019173" y="5817339"/>
            <a:ext cx="10689607" cy="626237"/>
          </a:xfrm>
          <a:prstGeom prst="rect">
            <a:avLst/>
          </a:prstGeom>
          <a:solidFill>
            <a:srgbClr val="E7E7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Bef>
                <a:spcPts val="600"/>
              </a:spcBef>
              <a:buFont typeface="+mj-lt"/>
              <a:buAutoNum type="arabicPeriod"/>
              <a:defRPr/>
            </a:pPr>
            <a:r>
              <a:rPr kumimoji="0" lang="ka-GE" sz="1200" b="1" i="0" u="none" strike="noStrike" kern="1200" cap="none" spc="0" normalizeH="0" baseline="0" noProof="0" dirty="0">
                <a:ln>
                  <a:noFill/>
                </a:ln>
                <a:solidFill>
                  <a:schemeClr val="accent2"/>
                </a:solidFill>
                <a:effectLst/>
                <a:uLnTx/>
                <a:uFillTx/>
                <a:latin typeface="Arial"/>
                <a:cs typeface="Arial"/>
              </a:rPr>
              <a:t>ნოემბერი</a:t>
            </a:r>
            <a:r>
              <a:rPr kumimoji="0" lang="en-GB" sz="1200" b="1" i="0" u="none" strike="noStrike" kern="1200" cap="none" spc="0" normalizeH="0" baseline="0" noProof="0" dirty="0">
                <a:ln>
                  <a:noFill/>
                </a:ln>
                <a:solidFill>
                  <a:schemeClr val="accent2"/>
                </a:solidFill>
                <a:effectLst/>
                <a:uLnTx/>
                <a:uFillTx/>
                <a:latin typeface="Arial"/>
                <a:cs typeface="Arial"/>
              </a:rPr>
              <a:t> 2024:</a:t>
            </a:r>
            <a:r>
              <a:rPr kumimoji="0" lang="en-GB" sz="1200" i="0" u="none" strike="noStrike" kern="1200" cap="none" spc="0" normalizeH="0" baseline="0" noProof="0" dirty="0">
                <a:ln>
                  <a:noFill/>
                </a:ln>
                <a:solidFill>
                  <a:schemeClr val="accent2"/>
                </a:solidFill>
                <a:effectLst/>
                <a:uLnTx/>
                <a:uFillTx/>
                <a:latin typeface="Arial"/>
                <a:cs typeface="Arial"/>
              </a:rPr>
              <a:t> </a:t>
            </a:r>
            <a:r>
              <a:rPr kumimoji="0" lang="ka-GE" sz="1200" i="1" u="none" strike="noStrike" kern="1200" cap="none" spc="0" normalizeH="0" baseline="0" noProof="0" dirty="0">
                <a:ln>
                  <a:noFill/>
                </a:ln>
                <a:solidFill>
                  <a:schemeClr val="accent2"/>
                </a:solidFill>
                <a:effectLst/>
                <a:uLnTx/>
                <a:uFillTx/>
                <a:latin typeface="Arial"/>
                <a:cs typeface="Arial"/>
              </a:rPr>
              <a:t>ანარიცხები </a:t>
            </a:r>
            <a:r>
              <a:rPr kumimoji="0" lang="en-GB" sz="1200" i="1" u="none" strike="noStrike" kern="1200" cap="none" spc="0" normalizeH="0" baseline="0" noProof="0" dirty="0">
                <a:ln>
                  <a:noFill/>
                </a:ln>
                <a:solidFill>
                  <a:schemeClr val="accent2"/>
                </a:solidFill>
                <a:effectLst/>
                <a:uLnTx/>
                <a:uFillTx/>
                <a:latin typeface="Arial"/>
                <a:cs typeface="Arial"/>
              </a:rPr>
              <a:t>—</a:t>
            </a:r>
            <a:r>
              <a:rPr kumimoji="0" lang="ka-GE" sz="1200" i="1" u="none" strike="noStrike" kern="1200" cap="none" spc="0" normalizeH="0" baseline="0" noProof="0" dirty="0">
                <a:ln>
                  <a:noFill/>
                </a:ln>
                <a:solidFill>
                  <a:schemeClr val="accent2"/>
                </a:solidFill>
                <a:effectLst/>
                <a:uLnTx/>
                <a:uFillTx/>
                <a:latin typeface="Arial"/>
                <a:cs typeface="Arial"/>
              </a:rPr>
              <a:t>მიზნობრივი </a:t>
            </a:r>
            <a:r>
              <a:rPr kumimoji="0" lang="ka-GE" sz="1200" i="1" u="none" strike="noStrike" kern="1200" cap="none" spc="0" normalizeH="0" baseline="0" noProof="0" dirty="0" err="1">
                <a:ln>
                  <a:noFill/>
                </a:ln>
                <a:solidFill>
                  <a:schemeClr val="accent2"/>
                </a:solidFill>
                <a:effectLst/>
                <a:uLnTx/>
                <a:uFillTx/>
                <a:latin typeface="Arial"/>
                <a:cs typeface="Arial"/>
              </a:rPr>
              <a:t>გაუმჯობესებები</a:t>
            </a:r>
            <a:r>
              <a:rPr kumimoji="0" lang="ka-GE" sz="1200" i="1" u="none" strike="noStrike" kern="1200" cap="none" spc="0" normalizeH="0" baseline="0" noProof="0" dirty="0">
                <a:ln>
                  <a:noFill/>
                </a:ln>
                <a:solidFill>
                  <a:schemeClr val="accent2"/>
                </a:solidFill>
                <a:effectLst/>
                <a:uLnTx/>
                <a:uFillTx/>
                <a:latin typeface="Arial"/>
                <a:cs typeface="Arial"/>
              </a:rPr>
              <a:t> - </a:t>
            </a:r>
            <a:r>
              <a:rPr lang="ka-GE" sz="1200" dirty="0">
                <a:solidFill>
                  <a:schemeClr val="accent2"/>
                </a:solidFill>
                <a:latin typeface="Arial"/>
                <a:cs typeface="Arial"/>
              </a:rPr>
              <a:t>განსახილველი პროექტი </a:t>
            </a:r>
            <a:r>
              <a:rPr kumimoji="0" lang="en-GB" sz="1200" i="0" u="none" strike="noStrike" kern="1200" cap="none" spc="0" normalizeH="0" baseline="0" noProof="0" dirty="0">
                <a:ln>
                  <a:noFill/>
                </a:ln>
                <a:solidFill>
                  <a:schemeClr val="accent2"/>
                </a:solidFill>
                <a:effectLst/>
                <a:uLnTx/>
                <a:uFillTx/>
                <a:latin typeface="Arial"/>
                <a:cs typeface="Arial"/>
              </a:rPr>
              <a:t>(</a:t>
            </a:r>
            <a:r>
              <a:rPr kumimoji="0" lang="ka-GE" sz="1200" i="0" u="none" strike="noStrike" kern="1200" cap="none" spc="0" normalizeH="0" baseline="0" noProof="0" dirty="0">
                <a:ln>
                  <a:noFill/>
                </a:ln>
                <a:solidFill>
                  <a:schemeClr val="accent2"/>
                </a:solidFill>
                <a:effectLst/>
                <a:uLnTx/>
                <a:uFillTx/>
                <a:latin typeface="Arial"/>
                <a:cs typeface="Arial"/>
              </a:rPr>
              <a:t>ბასს 37-ის განმარტებები</a:t>
            </a:r>
            <a:r>
              <a:rPr kumimoji="0" lang="en-GB" sz="1200" i="0" u="none" strike="noStrike" kern="1200" cap="none" spc="0" normalizeH="0" baseline="0" noProof="0" dirty="0">
                <a:ln>
                  <a:noFill/>
                </a:ln>
                <a:solidFill>
                  <a:schemeClr val="accent2"/>
                </a:solidFill>
                <a:effectLst/>
                <a:uLnTx/>
                <a:uFillTx/>
                <a:latin typeface="Arial"/>
                <a:cs typeface="Arial"/>
              </a:rPr>
              <a:t>)</a:t>
            </a:r>
          </a:p>
          <a:p>
            <a:pPr marL="342900" indent="-342900">
              <a:spcBef>
                <a:spcPts val="600"/>
              </a:spcBef>
              <a:buFont typeface="+mj-lt"/>
              <a:buAutoNum type="arabicPeriod"/>
              <a:defRPr/>
            </a:pPr>
            <a:r>
              <a:rPr kumimoji="0" lang="en-GB" sz="1200" b="1" u="none" strike="noStrike" kern="1200" cap="none" spc="0" normalizeH="0" baseline="0" noProof="0" dirty="0">
                <a:ln>
                  <a:noFill/>
                </a:ln>
                <a:solidFill>
                  <a:schemeClr val="accent2"/>
                </a:solidFill>
                <a:effectLst/>
                <a:uLnTx/>
                <a:uFillTx/>
                <a:latin typeface="Arial"/>
                <a:cs typeface="Arial"/>
              </a:rPr>
              <a:t>2025</a:t>
            </a:r>
            <a:r>
              <a:rPr kumimoji="0" lang="ka-GE" sz="1200" b="1" u="none" strike="noStrike" kern="1200" cap="none" spc="0" normalizeH="0" baseline="0" noProof="0" dirty="0">
                <a:ln>
                  <a:noFill/>
                </a:ln>
                <a:solidFill>
                  <a:schemeClr val="accent2"/>
                </a:solidFill>
                <a:effectLst/>
                <a:uLnTx/>
                <a:uFillTx/>
                <a:latin typeface="Arial"/>
                <a:cs typeface="Arial"/>
              </a:rPr>
              <a:t> წლის 1-ლი ნახევარი</a:t>
            </a:r>
            <a:r>
              <a:rPr kumimoji="0" lang="en-GB" sz="1200" b="1" u="none" strike="noStrike" kern="1200" cap="none" spc="0" normalizeH="0" baseline="0" noProof="0" dirty="0">
                <a:ln>
                  <a:noFill/>
                </a:ln>
                <a:solidFill>
                  <a:schemeClr val="accent2"/>
                </a:solidFill>
                <a:effectLst/>
                <a:uLnTx/>
                <a:uFillTx/>
                <a:latin typeface="Arial"/>
                <a:cs typeface="Arial"/>
              </a:rPr>
              <a:t>:</a:t>
            </a:r>
            <a:r>
              <a:rPr kumimoji="0" lang="en-GB" sz="1200" u="none" strike="noStrike" kern="1200" cap="none" spc="0" normalizeH="0" baseline="0" noProof="0" dirty="0">
                <a:ln>
                  <a:noFill/>
                </a:ln>
                <a:solidFill>
                  <a:schemeClr val="accent2"/>
                </a:solidFill>
                <a:effectLst/>
                <a:uLnTx/>
                <a:uFillTx/>
                <a:latin typeface="Arial"/>
                <a:cs typeface="Arial"/>
              </a:rPr>
              <a:t> </a:t>
            </a:r>
            <a:r>
              <a:rPr lang="ka-GE" sz="1200" i="1" dirty="0">
                <a:solidFill>
                  <a:schemeClr val="accent2"/>
                </a:solidFill>
                <a:latin typeface="Arial"/>
                <a:cs typeface="Arial"/>
              </a:rPr>
              <a:t>დინამიური რისკის მართვა - </a:t>
            </a:r>
            <a:r>
              <a:rPr kumimoji="0" lang="ka-GE" sz="1200" u="none" strike="noStrike" kern="1200" cap="none" spc="0" normalizeH="0" baseline="0" noProof="0" dirty="0">
                <a:ln>
                  <a:noFill/>
                </a:ln>
                <a:solidFill>
                  <a:schemeClr val="accent2"/>
                </a:solidFill>
                <a:effectLst/>
                <a:uLnTx/>
                <a:uFillTx/>
                <a:latin typeface="Arial"/>
                <a:cs typeface="Arial"/>
              </a:rPr>
              <a:t>განსახილველი პროექტი</a:t>
            </a:r>
            <a:endParaRPr kumimoji="0" lang="en-GB" sz="1200" u="none" strike="noStrike" kern="1200" cap="none" spc="0" normalizeH="0" baseline="0" noProof="0" dirty="0">
              <a:ln>
                <a:noFill/>
              </a:ln>
              <a:solidFill>
                <a:schemeClr val="accent2"/>
              </a:solidFill>
              <a:effectLst/>
              <a:uLnTx/>
              <a:uFillTx/>
              <a:latin typeface="Arial"/>
              <a:cs typeface="Arial"/>
            </a:endParaRPr>
          </a:p>
        </p:txBody>
      </p:sp>
      <p:pic>
        <p:nvPicPr>
          <p:cNvPr id="9" name="Graphic 8" descr="Race Flag with solid fill">
            <a:extLst>
              <a:ext uri="{FF2B5EF4-FFF2-40B4-BE49-F238E27FC236}">
                <a16:creationId xmlns:a16="http://schemas.microsoft.com/office/drawing/2014/main" id="{1240C3F8-1881-2280-952A-F4C6FDD33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0858" y="2473726"/>
            <a:ext cx="186770" cy="186770"/>
          </a:xfrm>
          <a:prstGeom prst="rect">
            <a:avLst/>
          </a:prstGeom>
        </p:spPr>
      </p:pic>
      <p:pic>
        <p:nvPicPr>
          <p:cNvPr id="10" name="Graphic 9" descr="Race Flag with solid fill">
            <a:extLst>
              <a:ext uri="{FF2B5EF4-FFF2-40B4-BE49-F238E27FC236}">
                <a16:creationId xmlns:a16="http://schemas.microsoft.com/office/drawing/2014/main" id="{635C167A-8563-955F-0A0E-243007886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9415" y="2724456"/>
            <a:ext cx="235317" cy="235317"/>
          </a:xfrm>
          <a:prstGeom prst="rect">
            <a:avLst/>
          </a:prstGeom>
        </p:spPr>
      </p:pic>
      <p:pic>
        <p:nvPicPr>
          <p:cNvPr id="11" name="Graphic 10" descr="Race Flag with solid fill">
            <a:extLst>
              <a:ext uri="{FF2B5EF4-FFF2-40B4-BE49-F238E27FC236}">
                <a16:creationId xmlns:a16="http://schemas.microsoft.com/office/drawing/2014/main" id="{93442CAB-61DE-0C1A-A854-0348EE7B5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4017" y="3019332"/>
            <a:ext cx="186769" cy="186769"/>
          </a:xfrm>
          <a:prstGeom prst="rect">
            <a:avLst/>
          </a:prstGeom>
        </p:spPr>
      </p:pic>
      <p:sp>
        <p:nvSpPr>
          <p:cNvPr id="16" name="Rectangle: Rounded Corners 15">
            <a:extLst>
              <a:ext uri="{FF2B5EF4-FFF2-40B4-BE49-F238E27FC236}">
                <a16:creationId xmlns:a16="http://schemas.microsoft.com/office/drawing/2014/main" id="{DFB0B362-5D21-9AFD-09B5-1826B1DD164C}"/>
              </a:ext>
            </a:extLst>
          </p:cNvPr>
          <p:cNvSpPr/>
          <p:nvPr/>
        </p:nvSpPr>
        <p:spPr>
          <a:xfrm>
            <a:off x="1398833" y="3999379"/>
            <a:ext cx="1286933" cy="16600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a-GE" sz="800" dirty="0">
                <a:solidFill>
                  <a:schemeClr val="accent1"/>
                </a:solidFill>
                <a:latin typeface="Arial" panose="020B0604020202020204" pitchFamily="34" charset="0"/>
                <a:cs typeface="Arial" panose="020B0604020202020204" pitchFamily="34" charset="0"/>
              </a:rPr>
              <a:t>ღიაა </a:t>
            </a:r>
            <a:r>
              <a:rPr lang="en-GB" sz="800" dirty="0">
                <a:solidFill>
                  <a:schemeClr val="accent1"/>
                </a:solidFill>
                <a:latin typeface="Arial" panose="020B0604020202020204" pitchFamily="34" charset="0"/>
                <a:cs typeface="Arial" panose="020B0604020202020204" pitchFamily="34" charset="0"/>
              </a:rPr>
              <a:t> </a:t>
            </a:r>
            <a:r>
              <a:rPr lang="en-GB" sz="800" b="0" i="0" dirty="0">
                <a:solidFill>
                  <a:schemeClr val="accent1"/>
                </a:solidFill>
                <a:effectLst/>
                <a:latin typeface="Arial" panose="020B0604020202020204" pitchFamily="34" charset="0"/>
                <a:cs typeface="Arial" panose="020B0604020202020204" pitchFamily="34" charset="0"/>
              </a:rPr>
              <a:t>22/11/24</a:t>
            </a:r>
            <a:r>
              <a:rPr lang="ka-GE" sz="800" dirty="0">
                <a:solidFill>
                  <a:schemeClr val="accent1"/>
                </a:solidFill>
                <a:latin typeface="Arial" panose="020B0604020202020204" pitchFamily="34" charset="0"/>
                <a:cs typeface="Arial" panose="020B0604020202020204" pitchFamily="34" charset="0"/>
              </a:rPr>
              <a:t> -მდე </a:t>
            </a:r>
            <a:endParaRPr lang="en-GB" sz="800" dirty="0">
              <a:solidFill>
                <a:schemeClr val="accent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A8D85E-9C57-DDB9-28D4-98F57C4233FB}"/>
              </a:ext>
            </a:extLst>
          </p:cNvPr>
          <p:cNvSpPr/>
          <p:nvPr/>
        </p:nvSpPr>
        <p:spPr>
          <a:xfrm>
            <a:off x="1391988" y="4485303"/>
            <a:ext cx="1740677"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accent1"/>
                </a:solidFill>
                <a:latin typeface="Arial" panose="020B0604020202020204" pitchFamily="34" charset="0"/>
                <a:cs typeface="Arial" panose="020B0604020202020204" pitchFamily="34" charset="0"/>
              </a:rPr>
              <a:t>ღიაა </a:t>
            </a:r>
            <a:r>
              <a:rPr lang="en-GB" sz="1200" dirty="0">
                <a:solidFill>
                  <a:schemeClr val="accent1"/>
                </a:solidFill>
                <a:latin typeface="Arial" panose="020B0604020202020204" pitchFamily="34" charset="0"/>
                <a:cs typeface="Arial" panose="020B0604020202020204" pitchFamily="34" charset="0"/>
              </a:rPr>
              <a:t> </a:t>
            </a:r>
            <a:r>
              <a:rPr lang="en-GB" sz="1200" b="0" i="0" dirty="0">
                <a:solidFill>
                  <a:schemeClr val="accent1"/>
                </a:solidFill>
                <a:effectLst/>
                <a:latin typeface="Arial" panose="020B0604020202020204" pitchFamily="34" charset="0"/>
                <a:cs typeface="Arial" panose="020B0604020202020204" pitchFamily="34" charset="0"/>
              </a:rPr>
              <a:t>27/11/24</a:t>
            </a:r>
            <a:r>
              <a:rPr lang="ka-GE" sz="1200" dirty="0">
                <a:solidFill>
                  <a:schemeClr val="accent1"/>
                </a:solidFill>
                <a:latin typeface="Arial" panose="020B0604020202020204" pitchFamily="34" charset="0"/>
                <a:cs typeface="Arial" panose="020B0604020202020204" pitchFamily="34" charset="0"/>
              </a:rPr>
              <a:t> -მდე </a:t>
            </a:r>
            <a:endParaRPr lang="en-GB" sz="1200" dirty="0">
              <a:solidFill>
                <a:schemeClr val="accent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0F9CCB5-2E44-FD3D-84EB-3650E8D77943}"/>
              </a:ext>
            </a:extLst>
          </p:cNvPr>
          <p:cNvSpPr/>
          <p:nvPr/>
        </p:nvSpPr>
        <p:spPr>
          <a:xfrm>
            <a:off x="9467401" y="4713517"/>
            <a:ext cx="1848891"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accent1"/>
                </a:solidFill>
                <a:latin typeface="Arial" panose="020B0604020202020204" pitchFamily="34" charset="0"/>
                <a:cs typeface="Arial" panose="020B0604020202020204" pitchFamily="34" charset="0"/>
              </a:rPr>
              <a:t>ღიაა </a:t>
            </a:r>
            <a:r>
              <a:rPr lang="en-GB" sz="1200" dirty="0">
                <a:solidFill>
                  <a:schemeClr val="accent1"/>
                </a:solidFill>
                <a:latin typeface="Arial" panose="020B0604020202020204" pitchFamily="34" charset="0"/>
                <a:cs typeface="Arial" panose="020B0604020202020204" pitchFamily="34" charset="0"/>
              </a:rPr>
              <a:t> </a:t>
            </a:r>
            <a:r>
              <a:rPr lang="en-GB" sz="1200" b="0" i="0" dirty="0">
                <a:solidFill>
                  <a:schemeClr val="accent1"/>
                </a:solidFill>
                <a:effectLst/>
                <a:latin typeface="Arial" panose="020B0604020202020204" pitchFamily="34" charset="0"/>
                <a:cs typeface="Arial" panose="020B0604020202020204" pitchFamily="34" charset="0"/>
              </a:rPr>
              <a:t>28/11/24</a:t>
            </a:r>
            <a:r>
              <a:rPr lang="ka-GE" sz="1200" dirty="0">
                <a:solidFill>
                  <a:schemeClr val="accent1"/>
                </a:solidFill>
                <a:latin typeface="Arial" panose="020B0604020202020204" pitchFamily="34" charset="0"/>
                <a:cs typeface="Arial" panose="020B0604020202020204" pitchFamily="34" charset="0"/>
              </a:rPr>
              <a:t> -მდე </a:t>
            </a:r>
            <a:endParaRPr lang="en-GB" sz="1200" dirty="0">
              <a:solidFill>
                <a:schemeClr val="accent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C3972FF-1E5B-ACC5-8BFD-7E19CDBCC0F3}"/>
              </a:ext>
            </a:extLst>
          </p:cNvPr>
          <p:cNvSpPr/>
          <p:nvPr/>
        </p:nvSpPr>
        <p:spPr>
          <a:xfrm>
            <a:off x="6445352" y="5019142"/>
            <a:ext cx="1848891" cy="186769"/>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accent1"/>
                </a:solidFill>
                <a:latin typeface="Arial" panose="020B0604020202020204" pitchFamily="34" charset="0"/>
                <a:cs typeface="Arial" panose="020B0604020202020204" pitchFamily="34" charset="0"/>
              </a:rPr>
              <a:t>ღიაა </a:t>
            </a:r>
            <a:r>
              <a:rPr lang="en-GB" sz="1200" dirty="0">
                <a:solidFill>
                  <a:schemeClr val="accent1"/>
                </a:solidFill>
                <a:latin typeface="Arial" panose="020B0604020202020204" pitchFamily="34" charset="0"/>
                <a:cs typeface="Arial" panose="020B0604020202020204" pitchFamily="34" charset="0"/>
              </a:rPr>
              <a:t> </a:t>
            </a:r>
            <a:r>
              <a:rPr lang="en-GB" sz="1200" b="0" i="0" dirty="0">
                <a:solidFill>
                  <a:schemeClr val="accent1"/>
                </a:solidFill>
                <a:effectLst/>
                <a:latin typeface="Arial" panose="020B0604020202020204" pitchFamily="34" charset="0"/>
                <a:cs typeface="Arial" panose="020B0604020202020204" pitchFamily="34" charset="0"/>
              </a:rPr>
              <a:t>20/01/25</a:t>
            </a:r>
            <a:r>
              <a:rPr lang="ka-GE" sz="1200" dirty="0">
                <a:solidFill>
                  <a:schemeClr val="accent1"/>
                </a:solidFill>
                <a:latin typeface="Arial" panose="020B0604020202020204" pitchFamily="34" charset="0"/>
                <a:cs typeface="Arial" panose="020B0604020202020204" pitchFamily="34" charset="0"/>
              </a:rPr>
              <a:t> -მდე </a:t>
            </a:r>
            <a:endParaRPr lang="en-GB" sz="1200" dirty="0">
              <a:solidFill>
                <a:schemeClr val="accent1"/>
              </a:solidFill>
              <a:latin typeface="Arial" panose="020B0604020202020204" pitchFamily="34" charset="0"/>
              <a:cs typeface="Arial" panose="020B0604020202020204" pitchFamily="34" charset="0"/>
            </a:endParaRPr>
          </a:p>
        </p:txBody>
      </p:sp>
      <p:pic>
        <p:nvPicPr>
          <p:cNvPr id="22" name="Graphic 21" descr="Race Flag with solid fill">
            <a:extLst>
              <a:ext uri="{FF2B5EF4-FFF2-40B4-BE49-F238E27FC236}">
                <a16:creationId xmlns:a16="http://schemas.microsoft.com/office/drawing/2014/main" id="{8C021F68-1EBF-A510-3DE2-41E94341B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2918" y="3477468"/>
            <a:ext cx="186770" cy="186770"/>
          </a:xfrm>
          <a:prstGeom prst="rect">
            <a:avLst/>
          </a:prstGeom>
        </p:spPr>
      </p:pic>
      <p:pic>
        <p:nvPicPr>
          <p:cNvPr id="23" name="Graphic 22" descr="Race Flag with solid fill">
            <a:extLst>
              <a:ext uri="{FF2B5EF4-FFF2-40B4-BE49-F238E27FC236}">
                <a16:creationId xmlns:a16="http://schemas.microsoft.com/office/drawing/2014/main" id="{E3FB7F6B-743E-C0FC-FCF6-2E10C720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4318" y="2256892"/>
            <a:ext cx="186770" cy="186770"/>
          </a:xfrm>
          <a:prstGeom prst="rect">
            <a:avLst/>
          </a:prstGeom>
        </p:spPr>
      </p:pic>
    </p:spTree>
    <p:extLst>
      <p:ext uri="{BB962C8B-B14F-4D97-AF65-F5344CB8AC3E}">
        <p14:creationId xmlns:p14="http://schemas.microsoft.com/office/powerpoint/2010/main" val="422516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12079D9-E2F0-8FB3-A6F4-61A56B305E89}"/>
              </a:ext>
            </a:extLst>
          </p:cNvPr>
          <p:cNvGraphicFramePr>
            <a:graphicFrameLocks noGrp="1"/>
          </p:cNvGraphicFramePr>
          <p:nvPr>
            <p:extLst>
              <p:ext uri="{D42A27DB-BD31-4B8C-83A1-F6EECF244321}">
                <p14:modId xmlns:p14="http://schemas.microsoft.com/office/powerpoint/2010/main" val="1784741064"/>
              </p:ext>
            </p:extLst>
          </p:nvPr>
        </p:nvGraphicFramePr>
        <p:xfrm>
          <a:off x="3940380" y="3682367"/>
          <a:ext cx="8058138" cy="3464788"/>
        </p:xfrm>
        <a:graphic>
          <a:graphicData uri="http://schemas.openxmlformats.org/drawingml/2006/table">
            <a:tbl>
              <a:tblPr firstRow="1" bandRow="1">
                <a:tableStyleId>{C4B1156A-380E-4F78-BDF5-A606A8083BF9}</a:tableStyleId>
              </a:tblPr>
              <a:tblGrid>
                <a:gridCol w="1043602">
                  <a:extLst>
                    <a:ext uri="{9D8B030D-6E8A-4147-A177-3AD203B41FA5}">
                      <a16:colId xmlns:a16="http://schemas.microsoft.com/office/drawing/2014/main" val="4056886439"/>
                    </a:ext>
                  </a:extLst>
                </a:gridCol>
                <a:gridCol w="226568">
                  <a:extLst>
                    <a:ext uri="{9D8B030D-6E8A-4147-A177-3AD203B41FA5}">
                      <a16:colId xmlns:a16="http://schemas.microsoft.com/office/drawing/2014/main" val="999084904"/>
                    </a:ext>
                  </a:extLst>
                </a:gridCol>
                <a:gridCol w="912491">
                  <a:extLst>
                    <a:ext uri="{9D8B030D-6E8A-4147-A177-3AD203B41FA5}">
                      <a16:colId xmlns:a16="http://schemas.microsoft.com/office/drawing/2014/main" val="1179979037"/>
                    </a:ext>
                  </a:extLst>
                </a:gridCol>
                <a:gridCol w="277759">
                  <a:extLst>
                    <a:ext uri="{9D8B030D-6E8A-4147-A177-3AD203B41FA5}">
                      <a16:colId xmlns:a16="http://schemas.microsoft.com/office/drawing/2014/main" val="2562499779"/>
                    </a:ext>
                  </a:extLst>
                </a:gridCol>
                <a:gridCol w="2138901">
                  <a:extLst>
                    <a:ext uri="{9D8B030D-6E8A-4147-A177-3AD203B41FA5}">
                      <a16:colId xmlns:a16="http://schemas.microsoft.com/office/drawing/2014/main" val="2578362853"/>
                    </a:ext>
                  </a:extLst>
                </a:gridCol>
                <a:gridCol w="208280">
                  <a:extLst>
                    <a:ext uri="{9D8B030D-6E8A-4147-A177-3AD203B41FA5}">
                      <a16:colId xmlns:a16="http://schemas.microsoft.com/office/drawing/2014/main" val="697476090"/>
                    </a:ext>
                  </a:extLst>
                </a:gridCol>
                <a:gridCol w="1310419">
                  <a:extLst>
                    <a:ext uri="{9D8B030D-6E8A-4147-A177-3AD203B41FA5}">
                      <a16:colId xmlns:a16="http://schemas.microsoft.com/office/drawing/2014/main" val="2734968493"/>
                    </a:ext>
                  </a:extLst>
                </a:gridCol>
                <a:gridCol w="271890">
                  <a:extLst>
                    <a:ext uri="{9D8B030D-6E8A-4147-A177-3AD203B41FA5}">
                      <a16:colId xmlns:a16="http://schemas.microsoft.com/office/drawing/2014/main" val="289421557"/>
                    </a:ext>
                  </a:extLst>
                </a:gridCol>
                <a:gridCol w="1668228">
                  <a:extLst>
                    <a:ext uri="{9D8B030D-6E8A-4147-A177-3AD203B41FA5}">
                      <a16:colId xmlns:a16="http://schemas.microsoft.com/office/drawing/2014/main" val="4102545244"/>
                    </a:ext>
                  </a:extLst>
                </a:gridCol>
              </a:tblGrid>
              <a:tr h="706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dirty="0">
                          <a:solidFill>
                            <a:schemeClr val="accent2"/>
                          </a:solidFill>
                          <a:latin typeface="Arial" panose="020B0604020202020204" pitchFamily="34" charset="0"/>
                          <a:cs typeface="Arial" panose="020B0604020202020204" pitchFamily="34" charset="0"/>
                        </a:rPr>
                        <a:t>რისკის დინამიური მართვა</a:t>
                      </a:r>
                      <a:endParaRPr lang="en-GB" sz="1100" b="1" kern="1200" dirty="0">
                        <a:solidFill>
                          <a:schemeClr val="accent2"/>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2"/>
                          </a:solidFill>
                          <a:latin typeface="Arial" panose="020B0604020202020204" pitchFamily="34" charset="0"/>
                          <a:cs typeface="Arial" panose="020B0604020202020204" pitchFamily="34" charset="0"/>
                        </a:rPr>
                        <a:t>(1</a:t>
                      </a:r>
                      <a:r>
                        <a:rPr lang="ka-GE" sz="1100" b="0" dirty="0">
                          <a:solidFill>
                            <a:schemeClr val="accent2"/>
                          </a:solidFill>
                          <a:latin typeface="Arial" panose="020B0604020202020204" pitchFamily="34" charset="0"/>
                          <a:cs typeface="Arial" panose="020B0604020202020204" pitchFamily="34" charset="0"/>
                        </a:rPr>
                        <a:t>ლი ნ</a:t>
                      </a:r>
                      <a:r>
                        <a:rPr lang="en-GB" sz="1100" b="0" dirty="0">
                          <a:solidFill>
                            <a:schemeClr val="accent2"/>
                          </a:solidFill>
                          <a:latin typeface="Arial" panose="020B0604020202020204" pitchFamily="34" charset="0"/>
                          <a:cs typeface="Arial" panose="020B0604020202020204" pitchFamily="34" charset="0"/>
                        </a:rPr>
                        <a:t> 2025)</a:t>
                      </a: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accent2"/>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dirty="0">
                          <a:solidFill>
                            <a:schemeClr val="accent2"/>
                          </a:solidFill>
                          <a:latin typeface="Arial" panose="020B0604020202020204" pitchFamily="34" charset="0"/>
                          <a:cs typeface="Arial" panose="020B0604020202020204" pitchFamily="34" charset="0"/>
                        </a:rPr>
                        <a:t>წილობრივი მეთოდი</a:t>
                      </a:r>
                      <a:endParaRPr lang="en-GB" sz="1000" b="1"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2"/>
                          </a:solidFill>
                          <a:latin typeface="Arial" panose="020B0604020202020204" pitchFamily="34" charset="0"/>
                          <a:ea typeface="+mn-ea"/>
                          <a:cs typeface="Arial" panose="020B0604020202020204" pitchFamily="34" charset="0"/>
                        </a:rPr>
                        <a:t>(2</a:t>
                      </a:r>
                      <a:r>
                        <a:rPr lang="ka-GE" sz="1100" b="0" kern="1200" dirty="0">
                          <a:solidFill>
                            <a:schemeClr val="accent2"/>
                          </a:solidFill>
                          <a:latin typeface="Arial" panose="020B0604020202020204" pitchFamily="34" charset="0"/>
                          <a:ea typeface="+mn-ea"/>
                          <a:cs typeface="Arial" panose="020B0604020202020204" pitchFamily="34" charset="0"/>
                        </a:rPr>
                        <a:t>კვ</a:t>
                      </a:r>
                      <a:r>
                        <a:rPr lang="en-GB" sz="1100" b="0" kern="1200" dirty="0">
                          <a:solidFill>
                            <a:schemeClr val="accent2"/>
                          </a:solidFill>
                          <a:latin typeface="Arial" panose="020B0604020202020204" pitchFamily="34" charset="0"/>
                          <a:ea typeface="+mn-ea"/>
                          <a:cs typeface="Arial" panose="020B0604020202020204" pitchFamily="34" charset="0"/>
                        </a:rPr>
                        <a:t> 2025)</a:t>
                      </a: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dirty="0">
                          <a:solidFill>
                            <a:schemeClr val="accent2"/>
                          </a:solidFill>
                          <a:latin typeface="Arial" panose="020B0604020202020204" pitchFamily="34" charset="0"/>
                          <a:ea typeface="+mn-ea"/>
                          <a:cs typeface="Arial" panose="020B0604020202020204" pitchFamily="34" charset="0"/>
                        </a:rPr>
                        <a:t>საწარმოთა გაერთიანება</a:t>
                      </a:r>
                      <a:r>
                        <a:rPr lang="en-GB" sz="1100" b="1" kern="1200" dirty="0">
                          <a:solidFill>
                            <a:schemeClr val="accent2"/>
                          </a:solidFill>
                          <a:latin typeface="Arial" panose="020B0604020202020204" pitchFamily="34" charset="0"/>
                          <a:ea typeface="+mn-ea"/>
                          <a:cs typeface="Arial" panose="020B0604020202020204" pitchFamily="34" charset="0"/>
                        </a:rPr>
                        <a:t>—</a:t>
                      </a:r>
                      <a:r>
                        <a:rPr lang="ka-GE" sz="1100" b="1" kern="1200" dirty="0">
                          <a:solidFill>
                            <a:schemeClr val="accent2"/>
                          </a:solidFill>
                          <a:latin typeface="Arial" panose="020B0604020202020204" pitchFamily="34" charset="0"/>
                          <a:ea typeface="+mn-ea"/>
                          <a:cs typeface="Arial" panose="020B0604020202020204" pitchFamily="34" charset="0"/>
                        </a:rPr>
                        <a:t>განმარტებითი შენიშვნები</a:t>
                      </a:r>
                      <a:r>
                        <a:rPr lang="en-GB" sz="1100" b="1" kern="1200" dirty="0">
                          <a:solidFill>
                            <a:schemeClr val="accent2"/>
                          </a:solidFill>
                          <a:latin typeface="Arial" panose="020B0604020202020204" pitchFamily="34" charset="0"/>
                          <a:ea typeface="+mn-ea"/>
                          <a:cs typeface="Arial" panose="020B0604020202020204" pitchFamily="34" charset="0"/>
                        </a:rPr>
                        <a:t>, </a:t>
                      </a:r>
                      <a:r>
                        <a:rPr lang="ka-GE" sz="1100" b="1" kern="1200" dirty="0">
                          <a:solidFill>
                            <a:schemeClr val="accent2"/>
                          </a:solidFill>
                          <a:latin typeface="Arial" panose="020B0604020202020204" pitchFamily="34" charset="0"/>
                          <a:ea typeface="+mn-ea"/>
                          <a:cs typeface="Arial" panose="020B0604020202020204" pitchFamily="34" charset="0"/>
                        </a:rPr>
                        <a:t>გუდვილი და გაუფასურება </a:t>
                      </a:r>
                      <a:r>
                        <a:rPr lang="en-GB" sz="1100" b="0" dirty="0">
                          <a:solidFill>
                            <a:schemeClr val="accent2"/>
                          </a:solidFill>
                          <a:latin typeface="Arial" panose="020B0604020202020204" pitchFamily="34" charset="0"/>
                          <a:cs typeface="Arial" panose="020B0604020202020204" pitchFamily="34" charset="0"/>
                        </a:rPr>
                        <a:t>(</a:t>
                      </a:r>
                      <a:r>
                        <a:rPr lang="ka-GE" sz="1100" b="0" dirty="0">
                          <a:solidFill>
                            <a:schemeClr val="accent2"/>
                          </a:solidFill>
                          <a:latin typeface="Arial" panose="020B0604020202020204" pitchFamily="34" charset="0"/>
                          <a:cs typeface="Arial" panose="020B0604020202020204" pitchFamily="34" charset="0"/>
                        </a:rPr>
                        <a:t>დეკ. </a:t>
                      </a:r>
                      <a:r>
                        <a:rPr lang="en-GB" sz="1100" b="0" dirty="0">
                          <a:solidFill>
                            <a:schemeClr val="accent2"/>
                          </a:solidFill>
                          <a:latin typeface="Arial" panose="020B0604020202020204" pitchFamily="34" charset="0"/>
                          <a:cs typeface="Arial" panose="020B0604020202020204" pitchFamily="34" charset="0"/>
                        </a:rPr>
                        <a:t>2024)</a:t>
                      </a:r>
                      <a:endParaRPr lang="en-GB" sz="1100" b="0"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ap="flat" cmpd="sng" algn="ctr">
                      <a:solidFill>
                        <a:srgbClr val="263C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074738" algn="l"/>
                        </a:tabLst>
                        <a:defRPr/>
                      </a:pPr>
                      <a:r>
                        <a:rPr lang="ka-GE" sz="1100" b="1" kern="1200" dirty="0">
                          <a:solidFill>
                            <a:schemeClr val="accent2"/>
                          </a:solidFill>
                          <a:latin typeface="Arial" panose="020B0604020202020204" pitchFamily="34" charset="0"/>
                          <a:ea typeface="+mn-ea"/>
                          <a:cs typeface="Arial" panose="020B0604020202020204" pitchFamily="34" charset="0"/>
                        </a:rPr>
                        <a:t>კაპიტალის მახასიათებლების მქონე ფინანსური ინსტრუმენტები </a:t>
                      </a:r>
                      <a:r>
                        <a:rPr lang="en-GB" sz="1100" b="0" dirty="0">
                          <a:solidFill>
                            <a:schemeClr val="accent2"/>
                          </a:solidFill>
                          <a:latin typeface="Arial" panose="020B0604020202020204" pitchFamily="34" charset="0"/>
                          <a:cs typeface="Arial" panose="020B0604020202020204" pitchFamily="34" charset="0"/>
                        </a:rPr>
                        <a:t>(2026)</a:t>
                      </a:r>
                    </a:p>
                  </a:txBody>
                  <a:tcPr anchor="b">
                    <a:lnL w="12700" cap="flat" cmpd="sng" algn="ctr">
                      <a:no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i="1" kern="1200" dirty="0" err="1">
                          <a:solidFill>
                            <a:schemeClr val="accent2"/>
                          </a:solidFill>
                          <a:latin typeface="Arial" panose="020B0604020202020204" pitchFamily="34" charset="0"/>
                          <a:ea typeface="+mn-ea"/>
                          <a:cs typeface="Arial" panose="020B0604020202020204" pitchFamily="34" charset="0"/>
                        </a:rPr>
                        <a:t>მსს</a:t>
                      </a:r>
                      <a:r>
                        <a:rPr lang="ka-GE" sz="1100" b="1" i="1" kern="1200" dirty="0">
                          <a:solidFill>
                            <a:schemeClr val="accent2"/>
                          </a:solidFill>
                          <a:latin typeface="Arial" panose="020B0604020202020204" pitchFamily="34" charset="0"/>
                          <a:ea typeface="+mn-ea"/>
                          <a:cs typeface="Arial" panose="020B0604020202020204" pitchFamily="34" charset="0"/>
                        </a:rPr>
                        <a:t> ფასს </a:t>
                      </a:r>
                      <a:r>
                        <a:rPr lang="ka-GE" sz="1100" b="1" kern="1200" dirty="0">
                          <a:solidFill>
                            <a:schemeClr val="accent2"/>
                          </a:solidFill>
                          <a:latin typeface="Arial" panose="020B0604020202020204" pitchFamily="34" charset="0"/>
                          <a:ea typeface="+mn-ea"/>
                          <a:cs typeface="Arial" panose="020B0604020202020204" pitchFamily="34" charset="0"/>
                        </a:rPr>
                        <a:t>აღრიცხვის სტანდარტის </a:t>
                      </a:r>
                      <a:r>
                        <a:rPr lang="ka-GE" sz="1100" b="1" kern="1200" dirty="0" err="1">
                          <a:solidFill>
                            <a:schemeClr val="accent2"/>
                          </a:solidFill>
                          <a:latin typeface="Arial" panose="020B0604020202020204" pitchFamily="34" charset="0"/>
                          <a:ea typeface="+mn-ea"/>
                          <a:cs typeface="Arial" panose="020B0604020202020204" pitchFamily="34" charset="0"/>
                        </a:rPr>
                        <a:t>მიმოოხილვა</a:t>
                      </a:r>
                      <a:r>
                        <a:rPr lang="ka-GE" sz="1100" b="1" kern="1200" dirty="0">
                          <a:solidFill>
                            <a:schemeClr val="accent2"/>
                          </a:solidFill>
                          <a:latin typeface="Arial" panose="020B0604020202020204" pitchFamily="34" charset="0"/>
                          <a:ea typeface="+mn-ea"/>
                          <a:cs typeface="Arial" panose="020B0604020202020204" pitchFamily="34" charset="0"/>
                        </a:rPr>
                        <a:t> </a:t>
                      </a:r>
                      <a:r>
                        <a:rPr lang="en-GB" sz="1100" b="0" dirty="0">
                          <a:solidFill>
                            <a:schemeClr val="accent2"/>
                          </a:solidFill>
                          <a:latin typeface="Arial" panose="020B0604020202020204" pitchFamily="34" charset="0"/>
                          <a:cs typeface="Arial" panose="020B0604020202020204" pitchFamily="34" charset="0"/>
                        </a:rPr>
                        <a:t>(1</a:t>
                      </a:r>
                      <a:r>
                        <a:rPr lang="ka-GE" sz="1100" b="0" dirty="0">
                          <a:solidFill>
                            <a:schemeClr val="accent2"/>
                          </a:solidFill>
                          <a:latin typeface="Arial" panose="020B0604020202020204" pitchFamily="34" charset="0"/>
                          <a:cs typeface="Arial" panose="020B0604020202020204" pitchFamily="34" charset="0"/>
                        </a:rPr>
                        <a:t>ლი კვ</a:t>
                      </a:r>
                      <a:r>
                        <a:rPr lang="en-GB" sz="1100" b="0" dirty="0">
                          <a:solidFill>
                            <a:schemeClr val="accent2"/>
                          </a:solidFill>
                          <a:latin typeface="Arial" panose="020B0604020202020204" pitchFamily="34" charset="0"/>
                          <a:cs typeface="Arial" panose="020B0604020202020204" pitchFamily="34" charset="0"/>
                        </a:rPr>
                        <a:t> 2025)</a:t>
                      </a:r>
                    </a:p>
                  </a:txBody>
                  <a:tcPr anchor="b">
                    <a:lnL w="12700" cmpd="sng">
                      <a:noFill/>
                    </a:lnL>
                    <a:lnR w="12700" cmpd="sng">
                      <a:noFill/>
                    </a:lnR>
                    <a:lnT w="12700" cmpd="sng">
                      <a:noFill/>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46591"/>
                  </a:ext>
                </a:extLst>
              </a:tr>
              <a:tr h="324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rgbClr val="263C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dirty="0">
                          <a:solidFill>
                            <a:schemeClr val="accent2"/>
                          </a:solidFill>
                          <a:latin typeface="Arial" panose="020B0604020202020204" pitchFamily="34" charset="0"/>
                          <a:ea typeface="+mn-ea"/>
                          <a:cs typeface="Arial" panose="020B0604020202020204" pitchFamily="34" charset="0"/>
                        </a:rPr>
                        <a:t>ტარიფით რეგულირებადი საქმიანობები </a:t>
                      </a:r>
                      <a:r>
                        <a:rPr lang="en-GB" sz="1100" b="0" dirty="0">
                          <a:solidFill>
                            <a:schemeClr val="accent2"/>
                          </a:solidFill>
                          <a:latin typeface="Arial" panose="020B0604020202020204" pitchFamily="34" charset="0"/>
                          <a:cs typeface="Arial" panose="020B0604020202020204" pitchFamily="34" charset="0"/>
                        </a:rPr>
                        <a:t>(</a:t>
                      </a:r>
                      <a:r>
                        <a:rPr lang="ka-GE" sz="1100" b="0" dirty="0">
                          <a:solidFill>
                            <a:schemeClr val="accent2"/>
                          </a:solidFill>
                          <a:latin typeface="Arial" panose="020B0604020202020204" pitchFamily="34" charset="0"/>
                          <a:cs typeface="Arial" panose="020B0604020202020204" pitchFamily="34" charset="0"/>
                        </a:rPr>
                        <a:t>მე</a:t>
                      </a:r>
                      <a:r>
                        <a:rPr lang="en-GB" sz="1100" b="0" dirty="0">
                          <a:solidFill>
                            <a:schemeClr val="accent2"/>
                          </a:solidFill>
                          <a:latin typeface="Arial" panose="020B0604020202020204" pitchFamily="34" charset="0"/>
                          <a:cs typeface="Arial" panose="020B0604020202020204" pitchFamily="34" charset="0"/>
                        </a:rPr>
                        <a:t>2</a:t>
                      </a:r>
                      <a:r>
                        <a:rPr lang="ka-GE" sz="1100" b="0" dirty="0">
                          <a:solidFill>
                            <a:schemeClr val="accent2"/>
                          </a:solidFill>
                          <a:latin typeface="Arial" panose="020B0604020202020204" pitchFamily="34" charset="0"/>
                          <a:cs typeface="Arial" panose="020B0604020202020204" pitchFamily="34" charset="0"/>
                        </a:rPr>
                        <a:t> ნ</a:t>
                      </a:r>
                      <a:r>
                        <a:rPr lang="en-GB" sz="1100" b="0" dirty="0">
                          <a:solidFill>
                            <a:schemeClr val="accent2"/>
                          </a:solidFill>
                          <a:latin typeface="Arial" panose="020B0604020202020204" pitchFamily="34" charset="0"/>
                          <a:cs typeface="Arial" panose="020B0604020202020204" pitchFamily="34" charset="0"/>
                        </a:rPr>
                        <a:t> 2025)</a:t>
                      </a: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47886"/>
                  </a:ext>
                </a:extLst>
              </a:tr>
              <a:tr h="451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accent2"/>
                        </a:solidFill>
                        <a:latin typeface="Arial" panose="020B0604020202020204" pitchFamily="34" charset="0"/>
                        <a:ea typeface="+mn-ea"/>
                        <a:cs typeface="Arial" panose="020B0604020202020204" pitchFamily="34" charset="0"/>
                        <a:sym typeface="Arial"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solidFill>
                          <a:schemeClr val="accent2"/>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i="1" dirty="0">
                          <a:solidFill>
                            <a:schemeClr val="accent2"/>
                          </a:solidFill>
                          <a:latin typeface="Arial" panose="020B0604020202020204" pitchFamily="34" charset="0"/>
                          <a:cs typeface="Arial" panose="020B0604020202020204" pitchFamily="34" charset="0"/>
                        </a:rPr>
                        <a:t>ხელმძღვანელობის კომენტარები </a:t>
                      </a:r>
                      <a:r>
                        <a:rPr lang="ka-GE" sz="1100" b="1" dirty="0">
                          <a:solidFill>
                            <a:schemeClr val="accent2"/>
                          </a:solidFill>
                          <a:latin typeface="Arial" panose="020B0604020202020204" pitchFamily="34" charset="0"/>
                          <a:cs typeface="Arial" panose="020B0604020202020204" pitchFamily="34" charset="0"/>
                        </a:rPr>
                        <a:t>პრაქტიკის ანგარიშგება </a:t>
                      </a:r>
                      <a:r>
                        <a:rPr lang="en-GB" sz="1100" b="1" dirty="0">
                          <a:solidFill>
                            <a:schemeClr val="accent2"/>
                          </a:solidFill>
                          <a:latin typeface="Arial" panose="020B0604020202020204" pitchFamily="34" charset="0"/>
                          <a:cs typeface="Arial" panose="020B0604020202020204" pitchFamily="34" charset="0"/>
                        </a:rPr>
                        <a:t> </a:t>
                      </a:r>
                      <a:r>
                        <a:rPr lang="en-GB" sz="1100" b="0" dirty="0">
                          <a:solidFill>
                            <a:schemeClr val="accent2"/>
                          </a:solidFill>
                          <a:latin typeface="Arial" panose="020B0604020202020204" pitchFamily="34" charset="0"/>
                          <a:cs typeface="Arial" panose="020B0604020202020204" pitchFamily="34" charset="0"/>
                        </a:rPr>
                        <a:t>(1</a:t>
                      </a:r>
                      <a:r>
                        <a:rPr lang="ka-GE" sz="1100" b="0" dirty="0">
                          <a:solidFill>
                            <a:schemeClr val="accent2"/>
                          </a:solidFill>
                          <a:latin typeface="Arial" panose="020B0604020202020204" pitchFamily="34" charset="0"/>
                          <a:cs typeface="Arial" panose="020B0604020202020204" pitchFamily="34" charset="0"/>
                        </a:rPr>
                        <a:t>ლი ნ</a:t>
                      </a:r>
                      <a:r>
                        <a:rPr lang="en-GB" sz="1100" b="0" dirty="0">
                          <a:solidFill>
                            <a:schemeClr val="accent2"/>
                          </a:solidFill>
                          <a:latin typeface="Arial" panose="020B0604020202020204" pitchFamily="34" charset="0"/>
                          <a:cs typeface="Arial" panose="020B0604020202020204" pitchFamily="34" charset="0"/>
                        </a:rPr>
                        <a:t>  2025)</a:t>
                      </a: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solidFill>
                        <a:srgbClr val="0721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75905"/>
                  </a:ext>
                </a:extLst>
              </a:tr>
              <a:tr h="318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rgbClr val="0721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039899"/>
                  </a:ext>
                </a:extLst>
              </a:tr>
              <a:tr h="357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marL="100584" marR="10058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100" b="1"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89962"/>
                  </a:ext>
                </a:extLst>
              </a:tr>
            </a:tbl>
          </a:graphicData>
        </a:graphic>
      </p:graphicFrame>
      <p:sp>
        <p:nvSpPr>
          <p:cNvPr id="2" name="Text Placeholder 1">
            <a:extLst>
              <a:ext uri="{FF2B5EF4-FFF2-40B4-BE49-F238E27FC236}">
                <a16:creationId xmlns:a16="http://schemas.microsoft.com/office/drawing/2014/main" id="{A79513DD-2F03-6CB2-7FFC-7B99E0815041}"/>
              </a:ext>
            </a:extLst>
          </p:cNvPr>
          <p:cNvSpPr>
            <a:spLocks noGrp="1"/>
          </p:cNvSpPr>
          <p:nvPr>
            <p:ph type="body" sz="quarter" idx="15"/>
          </p:nvPr>
        </p:nvSpPr>
        <p:spPr>
          <a:xfrm>
            <a:off x="1031531" y="1347319"/>
            <a:ext cx="10057084" cy="650161"/>
          </a:xfrm>
        </p:spPr>
        <p:txBody>
          <a:bodyPr/>
          <a:lstStyle/>
          <a:p>
            <a:r>
              <a:rPr lang="ka-GE" sz="2800" dirty="0"/>
              <a:t>სტანდარტების დადგენის პროექტები სხვადასხვა ეტაპებზე </a:t>
            </a:r>
            <a:endParaRPr lang="en-GB" dirty="0"/>
          </a:p>
        </p:txBody>
      </p:sp>
      <p:sp>
        <p:nvSpPr>
          <p:cNvPr id="4" name="Footer Placeholder 3">
            <a:extLst>
              <a:ext uri="{FF2B5EF4-FFF2-40B4-BE49-F238E27FC236}">
                <a16:creationId xmlns:a16="http://schemas.microsoft.com/office/drawing/2014/main" id="{B5673F10-F296-A75B-53ED-7EE48066DF0D}"/>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2F4D871-E339-0069-6D15-959C085328D1}"/>
              </a:ext>
            </a:extLst>
          </p:cNvPr>
          <p:cNvCxnSpPr/>
          <p:nvPr/>
        </p:nvCxnSpPr>
        <p:spPr bwMode="auto">
          <a:xfrm>
            <a:off x="9051550" y="309298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18D15AE3-B876-F857-5DA7-E4953F9C2973}"/>
              </a:ext>
            </a:extLst>
          </p:cNvPr>
          <p:cNvCxnSpPr>
            <a:cxnSpLocks/>
          </p:cNvCxnSpPr>
          <p:nvPr/>
        </p:nvCxnSpPr>
        <p:spPr>
          <a:xfrm>
            <a:off x="3865967" y="2344044"/>
            <a:ext cx="31145" cy="3015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86E37B4-BCC8-E68A-F7D8-E1E49A089A5B}"/>
              </a:ext>
            </a:extLst>
          </p:cNvPr>
          <p:cNvSpPr/>
          <p:nvPr/>
        </p:nvSpPr>
        <p:spPr>
          <a:xfrm>
            <a:off x="1467913" y="5596691"/>
            <a:ext cx="2386124" cy="33096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75000"/>
                  </a:schemeClr>
                </a:solidFill>
                <a:latin typeface="Arial" panose="020B0604020202020204" pitchFamily="34" charset="0"/>
                <a:cs typeface="Arial" panose="020B0604020202020204" pitchFamily="34" charset="0"/>
              </a:rPr>
              <a:t>კვლევის ფაზა</a:t>
            </a:r>
            <a:endParaRPr lang="en-GB" b="1" dirty="0">
              <a:solidFill>
                <a:schemeClr val="tx1">
                  <a:lumMod val="7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2DB91B34-918E-3062-62F3-695C89B070C0}"/>
              </a:ext>
            </a:extLst>
          </p:cNvPr>
          <p:cNvCxnSpPr>
            <a:cxnSpLocks/>
          </p:cNvCxnSpPr>
          <p:nvPr/>
        </p:nvCxnSpPr>
        <p:spPr bwMode="auto">
          <a:xfrm>
            <a:off x="706472" y="3598748"/>
            <a:ext cx="10263185"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Rectangle 44">
            <a:extLst>
              <a:ext uri="{FF2B5EF4-FFF2-40B4-BE49-F238E27FC236}">
                <a16:creationId xmlns:a16="http://schemas.microsoft.com/office/drawing/2014/main" id="{9BEE1E45-B10A-40D8-178D-3CA5CD4BC116}"/>
              </a:ext>
            </a:extLst>
          </p:cNvPr>
          <p:cNvSpPr/>
          <p:nvPr/>
        </p:nvSpPr>
        <p:spPr>
          <a:xfrm>
            <a:off x="4462707" y="2266713"/>
            <a:ext cx="1273709" cy="883331"/>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განსახილველი პროექტის გამოქვეყნება </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sp>
        <p:nvSpPr>
          <p:cNvPr id="48" name="Rectangle 47">
            <a:extLst>
              <a:ext uri="{FF2B5EF4-FFF2-40B4-BE49-F238E27FC236}">
                <a16:creationId xmlns:a16="http://schemas.microsoft.com/office/drawing/2014/main" id="{F9894A85-6A50-0920-F0A0-03E308FF7CD5}"/>
              </a:ext>
            </a:extLst>
          </p:cNvPr>
          <p:cNvSpPr/>
          <p:nvPr/>
        </p:nvSpPr>
        <p:spPr>
          <a:xfrm>
            <a:off x="8367316" y="2295137"/>
            <a:ext cx="1273708" cy="854906"/>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გადაწყვეტილების მიღება პროექტის მიმართულების შესახებ</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70" name="Straight Connector 69">
            <a:extLst>
              <a:ext uri="{FF2B5EF4-FFF2-40B4-BE49-F238E27FC236}">
                <a16:creationId xmlns:a16="http://schemas.microsoft.com/office/drawing/2014/main" id="{0BA18E21-0276-3AA6-7EFA-BDF7654E2323}"/>
              </a:ext>
            </a:extLst>
          </p:cNvPr>
          <p:cNvCxnSpPr/>
          <p:nvPr/>
        </p:nvCxnSpPr>
        <p:spPr bwMode="auto">
          <a:xfrm>
            <a:off x="5051816" y="312328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6" name="Group 95">
            <a:extLst>
              <a:ext uri="{FF2B5EF4-FFF2-40B4-BE49-F238E27FC236}">
                <a16:creationId xmlns:a16="http://schemas.microsoft.com/office/drawing/2014/main" id="{BA6510FD-FC0F-6B1D-3E22-4A46FF97980C}"/>
              </a:ext>
            </a:extLst>
          </p:cNvPr>
          <p:cNvGrpSpPr/>
          <p:nvPr/>
        </p:nvGrpSpPr>
        <p:grpSpPr>
          <a:xfrm>
            <a:off x="4303592" y="3122800"/>
            <a:ext cx="326901" cy="509175"/>
            <a:chOff x="832978" y="3357321"/>
            <a:chExt cx="326901" cy="509175"/>
          </a:xfrm>
        </p:grpSpPr>
        <p:pic>
          <p:nvPicPr>
            <p:cNvPr id="97" name="Graphic 96" descr="Marker with solid fill">
              <a:extLst>
                <a:ext uri="{FF2B5EF4-FFF2-40B4-BE49-F238E27FC236}">
                  <a16:creationId xmlns:a16="http://schemas.microsoft.com/office/drawing/2014/main" id="{AB07059F-5DB1-46C8-E811-6D04AA755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98" name="Straight Connector 97">
              <a:extLst>
                <a:ext uri="{FF2B5EF4-FFF2-40B4-BE49-F238E27FC236}">
                  <a16:creationId xmlns:a16="http://schemas.microsoft.com/office/drawing/2014/main" id="{9CE06430-7BF6-9215-B0CE-6457113A6ED5}"/>
                </a:ext>
              </a:extLst>
            </p:cNvPr>
            <p:cNvCxnSpPr/>
            <p:nvPr/>
          </p:nvCxnSpPr>
          <p:spPr bwMode="auto">
            <a:xfrm>
              <a:off x="99556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2" name="Rectangle 21">
            <a:extLst>
              <a:ext uri="{FF2B5EF4-FFF2-40B4-BE49-F238E27FC236}">
                <a16:creationId xmlns:a16="http://schemas.microsoft.com/office/drawing/2014/main" id="{9BC46137-FD1A-1B20-C107-6D569EE0C12A}"/>
              </a:ext>
            </a:extLst>
          </p:cNvPr>
          <p:cNvSpPr/>
          <p:nvPr/>
        </p:nvSpPr>
        <p:spPr>
          <a:xfrm>
            <a:off x="10413284" y="2295136"/>
            <a:ext cx="1095210" cy="854906"/>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დასკვნითი პუბლიკაცია</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25" name="Straight Connector 24">
            <a:extLst>
              <a:ext uri="{FF2B5EF4-FFF2-40B4-BE49-F238E27FC236}">
                <a16:creationId xmlns:a16="http://schemas.microsoft.com/office/drawing/2014/main" id="{6E7D8A87-4D49-3339-6AEE-0016A05991F3}"/>
              </a:ext>
            </a:extLst>
          </p:cNvPr>
          <p:cNvCxnSpPr/>
          <p:nvPr/>
        </p:nvCxnSpPr>
        <p:spPr bwMode="auto">
          <a:xfrm>
            <a:off x="10962334" y="311579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2" name="Group 31">
            <a:extLst>
              <a:ext uri="{FF2B5EF4-FFF2-40B4-BE49-F238E27FC236}">
                <a16:creationId xmlns:a16="http://schemas.microsoft.com/office/drawing/2014/main" id="{6337338F-A473-DBD2-207C-B54286EEC8EE}"/>
              </a:ext>
            </a:extLst>
          </p:cNvPr>
          <p:cNvGrpSpPr/>
          <p:nvPr/>
        </p:nvGrpSpPr>
        <p:grpSpPr>
          <a:xfrm>
            <a:off x="10339056" y="3135659"/>
            <a:ext cx="326901" cy="471467"/>
            <a:chOff x="1340978" y="3395029"/>
            <a:chExt cx="326901" cy="471467"/>
          </a:xfrm>
        </p:grpSpPr>
        <p:pic>
          <p:nvPicPr>
            <p:cNvPr id="34" name="Graphic 33" descr="Marker with solid fill">
              <a:extLst>
                <a:ext uri="{FF2B5EF4-FFF2-40B4-BE49-F238E27FC236}">
                  <a16:creationId xmlns:a16="http://schemas.microsoft.com/office/drawing/2014/main" id="{9303EE80-D044-051A-BD43-27C4785B6F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978" y="3395029"/>
              <a:ext cx="326901" cy="326901"/>
            </a:xfrm>
            <a:prstGeom prst="rect">
              <a:avLst/>
            </a:prstGeom>
          </p:spPr>
        </p:pic>
        <p:cxnSp>
          <p:nvCxnSpPr>
            <p:cNvPr id="35" name="Straight Connector 34">
              <a:extLst>
                <a:ext uri="{FF2B5EF4-FFF2-40B4-BE49-F238E27FC236}">
                  <a16:creationId xmlns:a16="http://schemas.microsoft.com/office/drawing/2014/main" id="{077D087C-65EF-0427-3D9B-53A1FCE22060}"/>
                </a:ext>
              </a:extLst>
            </p:cNvPr>
            <p:cNvCxnSpPr/>
            <p:nvPr/>
          </p:nvCxnSpPr>
          <p:spPr bwMode="auto">
            <a:xfrm>
              <a:off x="150737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Rectangle 9">
            <a:extLst>
              <a:ext uri="{FF2B5EF4-FFF2-40B4-BE49-F238E27FC236}">
                <a16:creationId xmlns:a16="http://schemas.microsoft.com/office/drawing/2014/main" id="{02A0299C-F8C5-58AE-3433-F3E8EB763A39}"/>
              </a:ext>
            </a:extLst>
          </p:cNvPr>
          <p:cNvSpPr/>
          <p:nvPr/>
        </p:nvSpPr>
        <p:spPr>
          <a:xfrm>
            <a:off x="6417966" y="2295138"/>
            <a:ext cx="1273709" cy="854906"/>
          </a:xfrm>
          <a:prstGeom prst="rect">
            <a:avLst/>
          </a:prstGeom>
          <a:noFill/>
          <a:ln>
            <a:solidFill>
              <a:schemeClr val="tx1"/>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889000">
              <a:spcAft>
                <a:spcPct val="35000"/>
              </a:spcAft>
              <a:defRPr/>
            </a:pPr>
            <a:br>
              <a:rPr lang="en-GB" sz="1200" b="1" i="1" dirty="0">
                <a:solidFill>
                  <a:schemeClr val="tx1"/>
                </a:solidFill>
                <a:latin typeface="Arial" panose="020B0604020202020204" pitchFamily="34" charset="0"/>
                <a:cs typeface="Arial" panose="020B0604020202020204" pitchFamily="34" charset="0"/>
              </a:rPr>
            </a:br>
            <a:r>
              <a:rPr lang="ka-GE" sz="1200" b="1" i="1" dirty="0">
                <a:solidFill>
                  <a:schemeClr val="tx1"/>
                </a:solidFill>
                <a:latin typeface="Arial" panose="020B0604020202020204" pitchFamily="34" charset="0"/>
                <a:cs typeface="Arial" panose="020B0604020202020204" pitchFamily="34" charset="0"/>
              </a:rPr>
              <a:t>განსახილველ პროექტთან დაკავშირებით გამოხმაურების განხილვა</a:t>
            </a:r>
            <a:endParaRPr lang="en-GB" sz="1200" b="1" i="1" dirty="0">
              <a:solidFill>
                <a:schemeClr val="tx1"/>
              </a:solidFill>
              <a:latin typeface="Arial" panose="020B0604020202020204" pitchFamily="34" charset="0"/>
              <a:cs typeface="Arial" panose="020B0604020202020204" pitchFamily="34" charset="0"/>
            </a:endParaRPr>
          </a:p>
          <a:p>
            <a:pPr marL="0" marR="0" lvl="0" indent="0" algn="ctr" defTabSz="889000" rtl="0" eaLnBrk="1" fontAlgn="auto" latinLnBrk="0" hangingPunct="1">
              <a:lnSpc>
                <a:spcPct val="100000"/>
              </a:lnSpc>
              <a:spcBef>
                <a:spcPts val="0"/>
              </a:spcBef>
              <a:spcAft>
                <a:spcPct val="3500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12" name="Straight Connector 11">
            <a:extLst>
              <a:ext uri="{FF2B5EF4-FFF2-40B4-BE49-F238E27FC236}">
                <a16:creationId xmlns:a16="http://schemas.microsoft.com/office/drawing/2014/main" id="{F9934FBC-993A-6838-046C-AD002593C318}"/>
              </a:ext>
            </a:extLst>
          </p:cNvPr>
          <p:cNvCxnSpPr/>
          <p:nvPr/>
        </p:nvCxnSpPr>
        <p:spPr bwMode="auto">
          <a:xfrm>
            <a:off x="7045037" y="3129596"/>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3" name="Group 62">
            <a:extLst>
              <a:ext uri="{FF2B5EF4-FFF2-40B4-BE49-F238E27FC236}">
                <a16:creationId xmlns:a16="http://schemas.microsoft.com/office/drawing/2014/main" id="{58ABB20A-C4F1-1723-F36C-C43C30101016}"/>
              </a:ext>
            </a:extLst>
          </p:cNvPr>
          <p:cNvGrpSpPr/>
          <p:nvPr/>
        </p:nvGrpSpPr>
        <p:grpSpPr>
          <a:xfrm>
            <a:off x="11088615" y="3330063"/>
            <a:ext cx="497559" cy="485819"/>
            <a:chOff x="11207751" y="4261282"/>
            <a:chExt cx="497559" cy="485819"/>
          </a:xfrm>
        </p:grpSpPr>
        <p:sp>
          <p:nvSpPr>
            <p:cNvPr id="60" name="Oval 59">
              <a:extLst>
                <a:ext uri="{FF2B5EF4-FFF2-40B4-BE49-F238E27FC236}">
                  <a16:creationId xmlns:a16="http://schemas.microsoft.com/office/drawing/2014/main" id="{55559989-9D61-7D83-6B33-D5EB9344C9D9}"/>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2" name="Graphic 61" descr="Race Flag with solid fill">
              <a:extLst>
                <a:ext uri="{FF2B5EF4-FFF2-40B4-BE49-F238E27FC236}">
                  <a16:creationId xmlns:a16="http://schemas.microsoft.com/office/drawing/2014/main" id="{5B0C3461-CECC-2183-1D19-0FFE70AA40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sp>
        <p:nvSpPr>
          <p:cNvPr id="30" name="Rectangle 29">
            <a:extLst>
              <a:ext uri="{FF2B5EF4-FFF2-40B4-BE49-F238E27FC236}">
                <a16:creationId xmlns:a16="http://schemas.microsoft.com/office/drawing/2014/main" id="{86A358F1-2158-841C-2613-38F0A8936ABF}"/>
              </a:ext>
            </a:extLst>
          </p:cNvPr>
          <p:cNvSpPr/>
          <p:nvPr/>
        </p:nvSpPr>
        <p:spPr>
          <a:xfrm>
            <a:off x="1544558" y="2295290"/>
            <a:ext cx="1018810" cy="883331"/>
          </a:xfrm>
          <a:prstGeom prst="rect">
            <a:avLst/>
          </a:prstGeom>
          <a:solidFill>
            <a:schemeClr val="accent6"/>
          </a:solidFill>
          <a:ln>
            <a:solidFill>
              <a:schemeClr val="accent6"/>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charset="0"/>
              </a:rPr>
              <a:t>კვლევის ფაზის ადრეული ეტაპი</a:t>
            </a:r>
            <a:endParaRPr kumimoji="0" lang="en-GB"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charset="0"/>
            </a:endParaRPr>
          </a:p>
        </p:txBody>
      </p:sp>
      <p:sp>
        <p:nvSpPr>
          <p:cNvPr id="31" name="Rectangle 30">
            <a:extLst>
              <a:ext uri="{FF2B5EF4-FFF2-40B4-BE49-F238E27FC236}">
                <a16:creationId xmlns:a16="http://schemas.microsoft.com/office/drawing/2014/main" id="{27174336-9A97-8242-6476-1D1196A16389}"/>
              </a:ext>
            </a:extLst>
          </p:cNvPr>
          <p:cNvSpPr/>
          <p:nvPr/>
        </p:nvSpPr>
        <p:spPr>
          <a:xfrm>
            <a:off x="2625591" y="2295138"/>
            <a:ext cx="1256677" cy="880287"/>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გადაწყვეტილების მიღება </a:t>
            </a:r>
            <a:r>
              <a:rPr kumimoji="0" lang="ka-GE"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პროექტის მიმართულების შესახებ</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grpSp>
        <p:nvGrpSpPr>
          <p:cNvPr id="49" name="Group 48">
            <a:extLst>
              <a:ext uri="{FF2B5EF4-FFF2-40B4-BE49-F238E27FC236}">
                <a16:creationId xmlns:a16="http://schemas.microsoft.com/office/drawing/2014/main" id="{8105B58C-5F5D-FA7D-3555-D3AF22360CD5}"/>
              </a:ext>
            </a:extLst>
          </p:cNvPr>
          <p:cNvGrpSpPr/>
          <p:nvPr/>
        </p:nvGrpSpPr>
        <p:grpSpPr>
          <a:xfrm>
            <a:off x="1713123" y="3151378"/>
            <a:ext cx="326901" cy="471075"/>
            <a:chOff x="832978" y="3357321"/>
            <a:chExt cx="326901" cy="471075"/>
          </a:xfrm>
        </p:grpSpPr>
        <p:pic>
          <p:nvPicPr>
            <p:cNvPr id="50" name="Graphic 49" descr="Marker with solid fill">
              <a:extLst>
                <a:ext uri="{FF2B5EF4-FFF2-40B4-BE49-F238E27FC236}">
                  <a16:creationId xmlns:a16="http://schemas.microsoft.com/office/drawing/2014/main" id="{FBBB5EA3-606B-2686-CD84-D1075D48F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51" name="Straight Connector 50">
              <a:extLst>
                <a:ext uri="{FF2B5EF4-FFF2-40B4-BE49-F238E27FC236}">
                  <a16:creationId xmlns:a16="http://schemas.microsoft.com/office/drawing/2014/main" id="{E5E52A6C-F871-20B7-9FDF-94D7AABADAE8}"/>
                </a:ext>
              </a:extLst>
            </p:cNvPr>
            <p:cNvCxnSpPr/>
            <p:nvPr/>
          </p:nvCxnSpPr>
          <p:spPr bwMode="auto">
            <a:xfrm>
              <a:off x="998103" y="36023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2" name="Straight Connector 51">
            <a:extLst>
              <a:ext uri="{FF2B5EF4-FFF2-40B4-BE49-F238E27FC236}">
                <a16:creationId xmlns:a16="http://schemas.microsoft.com/office/drawing/2014/main" id="{F0FF19BC-9EB1-9A7A-5D8D-391AFAA627A9}"/>
              </a:ext>
            </a:extLst>
          </p:cNvPr>
          <p:cNvCxnSpPr/>
          <p:nvPr/>
        </p:nvCxnSpPr>
        <p:spPr bwMode="auto">
          <a:xfrm>
            <a:off x="2076867" y="3165735"/>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0935CE8F-4203-B849-FCB5-9216FA11BD57}"/>
              </a:ext>
            </a:extLst>
          </p:cNvPr>
          <p:cNvCxnSpPr/>
          <p:nvPr/>
        </p:nvCxnSpPr>
        <p:spPr bwMode="auto">
          <a:xfrm>
            <a:off x="3202990" y="3177729"/>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 name="Table 2">
            <a:extLst>
              <a:ext uri="{FF2B5EF4-FFF2-40B4-BE49-F238E27FC236}">
                <a16:creationId xmlns:a16="http://schemas.microsoft.com/office/drawing/2014/main" id="{775CF57C-09EE-453D-E34A-E4B58DF7164E}"/>
              </a:ext>
            </a:extLst>
          </p:cNvPr>
          <p:cNvGraphicFramePr>
            <a:graphicFrameLocks noGrp="1"/>
          </p:cNvGraphicFramePr>
          <p:nvPr>
            <p:extLst>
              <p:ext uri="{D42A27DB-BD31-4B8C-83A1-F6EECF244321}">
                <p14:modId xmlns:p14="http://schemas.microsoft.com/office/powerpoint/2010/main" val="1272807576"/>
              </p:ext>
            </p:extLst>
          </p:nvPr>
        </p:nvGraphicFramePr>
        <p:xfrm>
          <a:off x="1546490" y="3751189"/>
          <a:ext cx="1424299" cy="1798320"/>
        </p:xfrm>
        <a:graphic>
          <a:graphicData uri="http://schemas.openxmlformats.org/drawingml/2006/table">
            <a:tbl>
              <a:tblPr firstRow="1" bandRow="1">
                <a:tableStyleId>{D27102A9-8310-4765-A935-A1911B00CA55}</a:tableStyleId>
              </a:tblPr>
              <a:tblGrid>
                <a:gridCol w="1424299">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kern="1200" dirty="0">
                          <a:solidFill>
                            <a:schemeClr val="tx1"/>
                          </a:solidFill>
                          <a:latin typeface="Arial"/>
                          <a:ea typeface="+mn-ea"/>
                          <a:cs typeface="Arial"/>
                        </a:rPr>
                        <a:t>არამატერიალური აქტივები</a:t>
                      </a:r>
                      <a:endParaRPr lang="en-GB" sz="1000" b="1" kern="1200" dirty="0">
                        <a:solidFill>
                          <a:schemeClr val="tx1"/>
                        </a:solidFill>
                        <a:latin typeface="Arial"/>
                        <a:ea typeface="+mn-ea"/>
                        <a:cs typeface="Arial"/>
                      </a:endParaRP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r h="370840">
                <a:tc>
                  <a:txBody>
                    <a:bodyPr/>
                    <a:lstStyle/>
                    <a:p>
                      <a:pPr lvl="0">
                        <a:buNone/>
                      </a:pPr>
                      <a:r>
                        <a:rPr lang="ka-GE" sz="1000" b="1" i="0" u="none" strike="noStrike" noProof="0" dirty="0">
                          <a:solidFill>
                            <a:schemeClr val="tx1"/>
                          </a:solidFill>
                          <a:latin typeface="Arial"/>
                        </a:rPr>
                        <a:t>ამორტიზებული ღირებულების შეფასება</a:t>
                      </a:r>
                      <a:endParaRPr lang="en-US" sz="1000" dirty="0"/>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95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kern="1200" dirty="0">
                          <a:solidFill>
                            <a:schemeClr val="tx1"/>
                          </a:solidFill>
                          <a:latin typeface="Arial"/>
                          <a:ea typeface="+mn-ea"/>
                          <a:cs typeface="Arial"/>
                        </a:rPr>
                        <a:t>ფულადი ნაკადების ანგარიშგება და დაკავშირებული საკითხები</a:t>
                      </a:r>
                      <a:endParaRPr lang="en-GB" sz="1000" b="1" kern="1200" dirty="0">
                        <a:solidFill>
                          <a:schemeClr val="tx1"/>
                        </a:solidFill>
                        <a:latin typeface="Arial"/>
                        <a:ea typeface="+mn-ea"/>
                        <a:cs typeface="Arial"/>
                      </a:endParaRPr>
                    </a:p>
                  </a:txBody>
                  <a:tcPr>
                    <a:lnL>
                      <a:noFill/>
                    </a:lnL>
                    <a:lnR>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5979042"/>
                  </a:ext>
                </a:extLst>
              </a:tr>
            </a:tbl>
          </a:graphicData>
        </a:graphic>
      </p:graphicFrame>
      <p:pic>
        <p:nvPicPr>
          <p:cNvPr id="9" name="Graphic 8" descr="Marker with solid fill">
            <a:extLst>
              <a:ext uri="{FF2B5EF4-FFF2-40B4-BE49-F238E27FC236}">
                <a16:creationId xmlns:a16="http://schemas.microsoft.com/office/drawing/2014/main" id="{6FB6AD21-ED3C-B3D1-7D40-E347E01EEA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364" y="3140268"/>
            <a:ext cx="326901" cy="326901"/>
          </a:xfrm>
          <a:prstGeom prst="rect">
            <a:avLst/>
          </a:prstGeom>
        </p:spPr>
      </p:pic>
      <p:cxnSp>
        <p:nvCxnSpPr>
          <p:cNvPr id="11" name="Straight Connector 10">
            <a:extLst>
              <a:ext uri="{FF2B5EF4-FFF2-40B4-BE49-F238E27FC236}">
                <a16:creationId xmlns:a16="http://schemas.microsoft.com/office/drawing/2014/main" id="{93246789-3168-66E7-9D65-C5BA4C3F35F1}"/>
              </a:ext>
            </a:extLst>
          </p:cNvPr>
          <p:cNvCxnSpPr/>
          <p:nvPr/>
        </p:nvCxnSpPr>
        <p:spPr bwMode="auto">
          <a:xfrm>
            <a:off x="7654512" y="3343648"/>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1646D750-CBD2-A8E5-1740-0CEABFA64E3D}"/>
              </a:ext>
            </a:extLst>
          </p:cNvPr>
          <p:cNvCxnSpPr/>
          <p:nvPr/>
        </p:nvCxnSpPr>
        <p:spPr bwMode="auto">
          <a:xfrm>
            <a:off x="9297440" y="3337553"/>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 name="Graphic 13" descr="Marker with solid fill">
            <a:extLst>
              <a:ext uri="{FF2B5EF4-FFF2-40B4-BE49-F238E27FC236}">
                <a16:creationId xmlns:a16="http://schemas.microsoft.com/office/drawing/2014/main" id="{6AE23CF5-4969-6154-669A-9DDEEBEC6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5415" y="3128205"/>
            <a:ext cx="326901" cy="326901"/>
          </a:xfrm>
          <a:prstGeom prst="rect">
            <a:avLst/>
          </a:prstGeom>
        </p:spPr>
      </p:pic>
      <p:cxnSp>
        <p:nvCxnSpPr>
          <p:cNvPr id="5" name="Straight Connector 4">
            <a:extLst>
              <a:ext uri="{FF2B5EF4-FFF2-40B4-BE49-F238E27FC236}">
                <a16:creationId xmlns:a16="http://schemas.microsoft.com/office/drawing/2014/main" id="{3FDFDFFE-E40F-306D-A71E-9D657B7B8F3D}"/>
              </a:ext>
            </a:extLst>
          </p:cNvPr>
          <p:cNvCxnSpPr>
            <a:cxnSpLocks/>
          </p:cNvCxnSpPr>
          <p:nvPr/>
        </p:nvCxnSpPr>
        <p:spPr>
          <a:xfrm>
            <a:off x="1379351" y="2328273"/>
            <a:ext cx="31145" cy="3015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955BE5-2787-3148-AA9A-F2C378E9F47C}"/>
              </a:ext>
            </a:extLst>
          </p:cNvPr>
          <p:cNvSpPr/>
          <p:nvPr/>
        </p:nvSpPr>
        <p:spPr>
          <a:xfrm>
            <a:off x="360018" y="2295138"/>
            <a:ext cx="883339" cy="870597"/>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პროცესი</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grpSp>
        <p:nvGrpSpPr>
          <p:cNvPr id="20" name="Group 19">
            <a:extLst>
              <a:ext uri="{FF2B5EF4-FFF2-40B4-BE49-F238E27FC236}">
                <a16:creationId xmlns:a16="http://schemas.microsoft.com/office/drawing/2014/main" id="{7776DFD1-1721-3189-AC85-E46CFE54A6B9}"/>
              </a:ext>
            </a:extLst>
          </p:cNvPr>
          <p:cNvGrpSpPr/>
          <p:nvPr/>
        </p:nvGrpSpPr>
        <p:grpSpPr>
          <a:xfrm>
            <a:off x="5484080" y="3122508"/>
            <a:ext cx="326901" cy="509175"/>
            <a:chOff x="832978" y="3357321"/>
            <a:chExt cx="326901" cy="509175"/>
          </a:xfrm>
        </p:grpSpPr>
        <p:pic>
          <p:nvPicPr>
            <p:cNvPr id="21" name="Graphic 20" descr="Marker with solid fill">
              <a:extLst>
                <a:ext uri="{FF2B5EF4-FFF2-40B4-BE49-F238E27FC236}">
                  <a16:creationId xmlns:a16="http://schemas.microsoft.com/office/drawing/2014/main" id="{F67E85E1-6F38-F2C7-403F-8674BA290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26" name="Straight Connector 25">
              <a:extLst>
                <a:ext uri="{FF2B5EF4-FFF2-40B4-BE49-F238E27FC236}">
                  <a16:creationId xmlns:a16="http://schemas.microsoft.com/office/drawing/2014/main" id="{E0CD2C69-F41C-5715-15F1-9AC14C11C3FF}"/>
                </a:ext>
              </a:extLst>
            </p:cNvPr>
            <p:cNvCxnSpPr/>
            <p:nvPr/>
          </p:nvCxnSpPr>
          <p:spPr bwMode="auto">
            <a:xfrm>
              <a:off x="99556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4" name="Rectangle 23">
            <a:extLst>
              <a:ext uri="{FF2B5EF4-FFF2-40B4-BE49-F238E27FC236}">
                <a16:creationId xmlns:a16="http://schemas.microsoft.com/office/drawing/2014/main" id="{1E663A8E-84AD-9659-E7D4-E9B9C92C1B52}"/>
              </a:ext>
            </a:extLst>
          </p:cNvPr>
          <p:cNvSpPr/>
          <p:nvPr/>
        </p:nvSpPr>
        <p:spPr>
          <a:xfrm>
            <a:off x="6121111" y="5590574"/>
            <a:ext cx="3430200" cy="330962"/>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bg1"/>
                </a:solidFill>
                <a:latin typeface="Arial" panose="020B0604020202020204" pitchFamily="34" charset="0"/>
                <a:cs typeface="Arial" panose="020B0604020202020204" pitchFamily="34" charset="0"/>
              </a:rPr>
              <a:t>სტანდარტის დადგენის ფაზა</a:t>
            </a:r>
            <a:endParaRPr lang="en-GB"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DE2F46D-3FE8-56F8-71AE-2FD975A044F4}"/>
              </a:ext>
            </a:extLst>
          </p:cNvPr>
          <p:cNvSpPr txBox="1"/>
          <p:nvPr/>
        </p:nvSpPr>
        <p:spPr>
          <a:xfrm>
            <a:off x="3037519" y="3799402"/>
            <a:ext cx="889924" cy="400110"/>
          </a:xfrm>
          <a:prstGeom prst="rect">
            <a:avLst/>
          </a:prstGeom>
          <a:noFill/>
        </p:spPr>
        <p:txBody>
          <a:bodyPr wrap="square" rtlCol="0">
            <a:spAutoFit/>
          </a:bodyPr>
          <a:lstStyle/>
          <a:p>
            <a:r>
              <a:rPr lang="ka-GE" sz="1000" b="1" dirty="0">
                <a:solidFill>
                  <a:schemeClr val="accent1"/>
                </a:solidFill>
              </a:rPr>
              <a:t>ახალი პროექტი</a:t>
            </a:r>
            <a:endParaRPr lang="en-GB" sz="1000" b="1" dirty="0">
              <a:solidFill>
                <a:schemeClr val="accent1"/>
              </a:solidFill>
            </a:endParaRPr>
          </a:p>
        </p:txBody>
      </p:sp>
      <p:sp>
        <p:nvSpPr>
          <p:cNvPr id="39" name="TextBox 38">
            <a:extLst>
              <a:ext uri="{FF2B5EF4-FFF2-40B4-BE49-F238E27FC236}">
                <a16:creationId xmlns:a16="http://schemas.microsoft.com/office/drawing/2014/main" id="{18EB8DF8-5649-F150-EB74-CE9E83DC3FAF}"/>
              </a:ext>
            </a:extLst>
          </p:cNvPr>
          <p:cNvSpPr txBox="1"/>
          <p:nvPr/>
        </p:nvSpPr>
        <p:spPr>
          <a:xfrm>
            <a:off x="3037519" y="4295099"/>
            <a:ext cx="889924" cy="400110"/>
          </a:xfrm>
          <a:prstGeom prst="rect">
            <a:avLst/>
          </a:prstGeom>
          <a:noFill/>
        </p:spPr>
        <p:txBody>
          <a:bodyPr wrap="square" rtlCol="0">
            <a:spAutoFit/>
          </a:bodyPr>
          <a:lstStyle/>
          <a:p>
            <a:r>
              <a:rPr lang="ka-GE" sz="1000" b="1" dirty="0">
                <a:solidFill>
                  <a:schemeClr val="accent1"/>
                </a:solidFill>
              </a:rPr>
              <a:t>ახალი პროექტი</a:t>
            </a:r>
            <a:endParaRPr lang="en-GB" sz="1000" b="1" dirty="0">
              <a:solidFill>
                <a:schemeClr val="accent1"/>
              </a:solidFill>
            </a:endParaRPr>
          </a:p>
        </p:txBody>
      </p:sp>
      <p:sp>
        <p:nvSpPr>
          <p:cNvPr id="41" name="TextBox 40">
            <a:extLst>
              <a:ext uri="{FF2B5EF4-FFF2-40B4-BE49-F238E27FC236}">
                <a16:creationId xmlns:a16="http://schemas.microsoft.com/office/drawing/2014/main" id="{8CC0CC6E-EF1D-BD35-0725-1305D1FAD6F7}"/>
              </a:ext>
            </a:extLst>
          </p:cNvPr>
          <p:cNvSpPr txBox="1"/>
          <p:nvPr/>
        </p:nvSpPr>
        <p:spPr>
          <a:xfrm>
            <a:off x="3034262" y="4976604"/>
            <a:ext cx="889924" cy="400110"/>
          </a:xfrm>
          <a:prstGeom prst="rect">
            <a:avLst/>
          </a:prstGeom>
          <a:noFill/>
        </p:spPr>
        <p:txBody>
          <a:bodyPr wrap="square" rtlCol="0">
            <a:spAutoFit/>
          </a:bodyPr>
          <a:lstStyle/>
          <a:p>
            <a:r>
              <a:rPr lang="ka-GE" sz="1000" b="1" dirty="0">
                <a:solidFill>
                  <a:schemeClr val="accent1"/>
                </a:solidFill>
              </a:rPr>
              <a:t>ახალი პროექტი</a:t>
            </a:r>
            <a:endParaRPr lang="en-GB" sz="1000" b="1" dirty="0">
              <a:solidFill>
                <a:schemeClr val="accent1"/>
              </a:solidFill>
            </a:endParaRPr>
          </a:p>
        </p:txBody>
      </p:sp>
      <p:sp>
        <p:nvSpPr>
          <p:cNvPr id="15" name="Rectangle 13">
            <a:extLst>
              <a:ext uri="{FF2B5EF4-FFF2-40B4-BE49-F238E27FC236}">
                <a16:creationId xmlns:a16="http://schemas.microsoft.com/office/drawing/2014/main" id="{D9DE6264-E055-8C80-E9F6-3DFB43A30042}"/>
              </a:ext>
            </a:extLst>
          </p:cNvPr>
          <p:cNvSpPr/>
          <p:nvPr/>
        </p:nvSpPr>
        <p:spPr bwMode="auto">
          <a:xfrm>
            <a:off x="2832925" y="430423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a:solidFill>
                  <a:srgbClr val="FFFFFF"/>
                </a:solidFill>
                <a:latin typeface="Arial" charset="0"/>
                <a:sym typeface="Arial" charset="0"/>
              </a:rPr>
              <a:t>2</a:t>
            </a:r>
          </a:p>
        </p:txBody>
      </p:sp>
      <p:sp>
        <p:nvSpPr>
          <p:cNvPr id="17" name="Rectangle 16">
            <a:extLst>
              <a:ext uri="{FF2B5EF4-FFF2-40B4-BE49-F238E27FC236}">
                <a16:creationId xmlns:a16="http://schemas.microsoft.com/office/drawing/2014/main" id="{091FB0FE-C978-ED7D-C9B7-D739F0A7532C}"/>
              </a:ext>
            </a:extLst>
          </p:cNvPr>
          <p:cNvSpPr/>
          <p:nvPr/>
        </p:nvSpPr>
        <p:spPr bwMode="auto">
          <a:xfrm>
            <a:off x="2832925" y="498651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3</a:t>
            </a:r>
          </a:p>
        </p:txBody>
      </p:sp>
      <p:sp>
        <p:nvSpPr>
          <p:cNvPr id="44" name="Rectangle 30">
            <a:extLst>
              <a:ext uri="{FF2B5EF4-FFF2-40B4-BE49-F238E27FC236}">
                <a16:creationId xmlns:a16="http://schemas.microsoft.com/office/drawing/2014/main" id="{3CD95842-EC21-3674-2105-142D3EA7DCFC}"/>
              </a:ext>
            </a:extLst>
          </p:cNvPr>
          <p:cNvSpPr/>
          <p:nvPr/>
        </p:nvSpPr>
        <p:spPr bwMode="auto">
          <a:xfrm>
            <a:off x="2832924" y="3794516"/>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1</a:t>
            </a:r>
          </a:p>
        </p:txBody>
      </p:sp>
    </p:spTree>
    <p:extLst>
      <p:ext uri="{BB962C8B-B14F-4D97-AF65-F5344CB8AC3E}">
        <p14:creationId xmlns:p14="http://schemas.microsoft.com/office/powerpoint/2010/main" val="30297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fltVal val="0"/>
                                          </p:val>
                                        </p:tav>
                                        <p:tav tm="100000">
                                          <p:val>
                                            <p:strVal val="#ppt_h"/>
                                          </p:val>
                                        </p:tav>
                                      </p:tavLst>
                                    </p:anim>
                                    <p:anim calcmode="lin" valueType="num">
                                      <p:cBhvr>
                                        <p:cTn id="11" dur="1000" fill="hold"/>
                                        <p:tgtEl>
                                          <p:spTgt spid="17"/>
                                        </p:tgtEl>
                                        <p:attrNameLst>
                                          <p:attrName>style.rotation</p:attrName>
                                        </p:attrNameLst>
                                      </p:cBhvr>
                                      <p:tavLst>
                                        <p:tav tm="0">
                                          <p:val>
                                            <p:fltVal val="90"/>
                                          </p:val>
                                        </p:tav>
                                        <p:tav tm="100000">
                                          <p:val>
                                            <p:fltVal val="0"/>
                                          </p:val>
                                        </p:tav>
                                      </p:tavLst>
                                    </p:anim>
                                    <p:animEffect transition="in" filter="fade">
                                      <p:cBhvr>
                                        <p:cTn id="12" dur="1000"/>
                                        <p:tgtEl>
                                          <p:spTgt spid="1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1000" fill="hold"/>
                                        <p:tgtEl>
                                          <p:spTgt spid="41"/>
                                        </p:tgtEl>
                                        <p:attrNameLst>
                                          <p:attrName>ppt_w</p:attrName>
                                        </p:attrNameLst>
                                      </p:cBhvr>
                                      <p:tavLst>
                                        <p:tav tm="0">
                                          <p:val>
                                            <p:fltVal val="0"/>
                                          </p:val>
                                        </p:tav>
                                        <p:tav tm="100000">
                                          <p:val>
                                            <p:strVal val="#ppt_w"/>
                                          </p:val>
                                        </p:tav>
                                      </p:tavLst>
                                    </p:anim>
                                    <p:anim calcmode="lin" valueType="num">
                                      <p:cBhvr>
                                        <p:cTn id="28" dur="1000" fill="hold"/>
                                        <p:tgtEl>
                                          <p:spTgt spid="41"/>
                                        </p:tgtEl>
                                        <p:attrNameLst>
                                          <p:attrName>ppt_h</p:attrName>
                                        </p:attrNameLst>
                                      </p:cBhvr>
                                      <p:tavLst>
                                        <p:tav tm="0">
                                          <p:val>
                                            <p:fltVal val="0"/>
                                          </p:val>
                                        </p:tav>
                                        <p:tav tm="100000">
                                          <p:val>
                                            <p:strVal val="#ppt_h"/>
                                          </p:val>
                                        </p:tav>
                                      </p:tavLst>
                                    </p:anim>
                                    <p:anim calcmode="lin" valueType="num">
                                      <p:cBhvr>
                                        <p:cTn id="29" dur="1000" fill="hold"/>
                                        <p:tgtEl>
                                          <p:spTgt spid="41"/>
                                        </p:tgtEl>
                                        <p:attrNameLst>
                                          <p:attrName>style.rotation</p:attrName>
                                        </p:attrNameLst>
                                      </p:cBhvr>
                                      <p:tavLst>
                                        <p:tav tm="0">
                                          <p:val>
                                            <p:fltVal val="90"/>
                                          </p:val>
                                        </p:tav>
                                        <p:tav tm="100000">
                                          <p:val>
                                            <p:fltVal val="0"/>
                                          </p:val>
                                        </p:tav>
                                      </p:tavLst>
                                    </p:anim>
                                    <p:animEffect transition="in" filter="fade">
                                      <p:cBhvr>
                                        <p:cTn id="30" dur="1000"/>
                                        <p:tgtEl>
                                          <p:spTgt spid="4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1000" fill="hold"/>
                                        <p:tgtEl>
                                          <p:spTgt spid="39"/>
                                        </p:tgtEl>
                                        <p:attrNameLst>
                                          <p:attrName>ppt_w</p:attrName>
                                        </p:attrNameLst>
                                      </p:cBhvr>
                                      <p:tavLst>
                                        <p:tav tm="0">
                                          <p:val>
                                            <p:fltVal val="0"/>
                                          </p:val>
                                        </p:tav>
                                        <p:tav tm="100000">
                                          <p:val>
                                            <p:strVal val="#ppt_w"/>
                                          </p:val>
                                        </p:tav>
                                      </p:tavLst>
                                    </p:anim>
                                    <p:anim calcmode="lin" valueType="num">
                                      <p:cBhvr>
                                        <p:cTn id="34" dur="1000" fill="hold"/>
                                        <p:tgtEl>
                                          <p:spTgt spid="39"/>
                                        </p:tgtEl>
                                        <p:attrNameLst>
                                          <p:attrName>ppt_h</p:attrName>
                                        </p:attrNameLst>
                                      </p:cBhvr>
                                      <p:tavLst>
                                        <p:tav tm="0">
                                          <p:val>
                                            <p:fltVal val="0"/>
                                          </p:val>
                                        </p:tav>
                                        <p:tav tm="100000">
                                          <p:val>
                                            <p:strVal val="#ppt_h"/>
                                          </p:val>
                                        </p:tav>
                                      </p:tavLst>
                                    </p:anim>
                                    <p:anim calcmode="lin" valueType="num">
                                      <p:cBhvr>
                                        <p:cTn id="35" dur="1000" fill="hold"/>
                                        <p:tgtEl>
                                          <p:spTgt spid="39"/>
                                        </p:tgtEl>
                                        <p:attrNameLst>
                                          <p:attrName>style.rotation</p:attrName>
                                        </p:attrNameLst>
                                      </p:cBhvr>
                                      <p:tavLst>
                                        <p:tav tm="0">
                                          <p:val>
                                            <p:fltVal val="90"/>
                                          </p:val>
                                        </p:tav>
                                        <p:tav tm="100000">
                                          <p:val>
                                            <p:fltVal val="0"/>
                                          </p:val>
                                        </p:tav>
                                      </p:tavLst>
                                    </p:anim>
                                    <p:animEffect transition="in" filter="fade">
                                      <p:cBhvr>
                                        <p:cTn id="36" dur="10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15" grpId="0" animBg="1"/>
      <p:bldP spid="17"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2A56-0677-91F7-EB63-A69A8396D3EE}"/>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634B938-5FEE-4F6B-ECAA-2EB83AC1F742}"/>
              </a:ext>
            </a:extLst>
          </p:cNvPr>
          <p:cNvGraphicFramePr>
            <a:graphicFrameLocks noGrp="1"/>
          </p:cNvGraphicFramePr>
          <p:nvPr>
            <p:extLst>
              <p:ext uri="{D42A27DB-BD31-4B8C-83A1-F6EECF244321}">
                <p14:modId xmlns:p14="http://schemas.microsoft.com/office/powerpoint/2010/main" val="2158815121"/>
              </p:ext>
            </p:extLst>
          </p:nvPr>
        </p:nvGraphicFramePr>
        <p:xfrm>
          <a:off x="2954867" y="3677323"/>
          <a:ext cx="8066018" cy="2870334"/>
        </p:xfrm>
        <a:graphic>
          <a:graphicData uri="http://schemas.openxmlformats.org/drawingml/2006/table">
            <a:tbl>
              <a:tblPr firstRow="1" bandRow="1">
                <a:tableStyleId>{C4B1156A-380E-4F78-BDF5-A606A8083BF9}</a:tableStyleId>
              </a:tblPr>
              <a:tblGrid>
                <a:gridCol w="1853173">
                  <a:extLst>
                    <a:ext uri="{9D8B030D-6E8A-4147-A177-3AD203B41FA5}">
                      <a16:colId xmlns:a16="http://schemas.microsoft.com/office/drawing/2014/main" val="4056886439"/>
                    </a:ext>
                  </a:extLst>
                </a:gridCol>
                <a:gridCol w="226498">
                  <a:extLst>
                    <a:ext uri="{9D8B030D-6E8A-4147-A177-3AD203B41FA5}">
                      <a16:colId xmlns:a16="http://schemas.microsoft.com/office/drawing/2014/main" val="1179979037"/>
                    </a:ext>
                  </a:extLst>
                </a:gridCol>
                <a:gridCol w="324897">
                  <a:extLst>
                    <a:ext uri="{9D8B030D-6E8A-4147-A177-3AD203B41FA5}">
                      <a16:colId xmlns:a16="http://schemas.microsoft.com/office/drawing/2014/main" val="2562499779"/>
                    </a:ext>
                  </a:extLst>
                </a:gridCol>
                <a:gridCol w="2689190">
                  <a:extLst>
                    <a:ext uri="{9D8B030D-6E8A-4147-A177-3AD203B41FA5}">
                      <a16:colId xmlns:a16="http://schemas.microsoft.com/office/drawing/2014/main" val="2578362853"/>
                    </a:ext>
                  </a:extLst>
                </a:gridCol>
                <a:gridCol w="208280">
                  <a:extLst>
                    <a:ext uri="{9D8B030D-6E8A-4147-A177-3AD203B41FA5}">
                      <a16:colId xmlns:a16="http://schemas.microsoft.com/office/drawing/2014/main" val="697476090"/>
                    </a:ext>
                  </a:extLst>
                </a:gridCol>
                <a:gridCol w="208280">
                  <a:extLst>
                    <a:ext uri="{9D8B030D-6E8A-4147-A177-3AD203B41FA5}">
                      <a16:colId xmlns:a16="http://schemas.microsoft.com/office/drawing/2014/main" val="2734968493"/>
                    </a:ext>
                  </a:extLst>
                </a:gridCol>
                <a:gridCol w="2555700">
                  <a:extLst>
                    <a:ext uri="{9D8B030D-6E8A-4147-A177-3AD203B41FA5}">
                      <a16:colId xmlns:a16="http://schemas.microsoft.com/office/drawing/2014/main" val="4102545244"/>
                    </a:ext>
                  </a:extLst>
                </a:gridCol>
              </a:tblGrid>
              <a:tr h="570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dirty="0">
                          <a:solidFill>
                            <a:schemeClr val="accent2"/>
                          </a:solidFill>
                          <a:latin typeface="Arial" panose="020B0604020202020204" pitchFamily="34" charset="0"/>
                          <a:cs typeface="Arial" panose="020B0604020202020204" pitchFamily="34" charset="0"/>
                        </a:rPr>
                        <a:t>ანარიცხები </a:t>
                      </a:r>
                      <a:r>
                        <a:rPr lang="en-GB" sz="1100" b="1" dirty="0">
                          <a:solidFill>
                            <a:schemeClr val="accent2"/>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dirty="0">
                          <a:solidFill>
                            <a:schemeClr val="accent2"/>
                          </a:solidFill>
                          <a:latin typeface="Arial" panose="020B0604020202020204" pitchFamily="34" charset="0"/>
                          <a:cs typeface="Arial" panose="020B0604020202020204" pitchFamily="34" charset="0"/>
                        </a:rPr>
                        <a:t>მიზნობრივი </a:t>
                      </a:r>
                      <a:r>
                        <a:rPr lang="ka-GE" sz="1100" b="1" dirty="0" err="1">
                          <a:solidFill>
                            <a:schemeClr val="accent2"/>
                          </a:solidFill>
                          <a:latin typeface="Arial" panose="020B0604020202020204" pitchFamily="34" charset="0"/>
                          <a:cs typeface="Arial" panose="020B0604020202020204" pitchFamily="34" charset="0"/>
                        </a:rPr>
                        <a:t>გაუმჯობესებები</a:t>
                      </a:r>
                      <a:r>
                        <a:rPr lang="ka-GE" sz="1100" b="1" dirty="0">
                          <a:solidFill>
                            <a:schemeClr val="accent2"/>
                          </a:solidFill>
                          <a:latin typeface="Arial" panose="020B0604020202020204" pitchFamily="34" charset="0"/>
                          <a:cs typeface="Arial" panose="020B0604020202020204" pitchFamily="34" charset="0"/>
                        </a:rPr>
                        <a:t> </a:t>
                      </a:r>
                      <a:r>
                        <a:rPr lang="en-GB" sz="1100" b="0" dirty="0">
                          <a:solidFill>
                            <a:srgbClr val="072171"/>
                          </a:solidFill>
                          <a:latin typeface="Arial" panose="020B0604020202020204" pitchFamily="34" charset="0"/>
                          <a:cs typeface="Arial" panose="020B0604020202020204" pitchFamily="34" charset="0"/>
                        </a:rPr>
                        <a:t>(</a:t>
                      </a:r>
                      <a:r>
                        <a:rPr lang="ka-GE" sz="1100" b="0" dirty="0">
                          <a:solidFill>
                            <a:srgbClr val="072171"/>
                          </a:solidFill>
                          <a:latin typeface="Arial" panose="020B0604020202020204" pitchFamily="34" charset="0"/>
                          <a:cs typeface="Arial" panose="020B0604020202020204" pitchFamily="34" charset="0"/>
                        </a:rPr>
                        <a:t>ნოემბერი,</a:t>
                      </a:r>
                      <a:r>
                        <a:rPr lang="en-GB" sz="1100" b="0" dirty="0">
                          <a:solidFill>
                            <a:srgbClr val="072171"/>
                          </a:solidFill>
                          <a:latin typeface="Arial" panose="020B0604020202020204" pitchFamily="34" charset="0"/>
                          <a:cs typeface="Arial" panose="020B0604020202020204" pitchFamily="34" charset="0"/>
                        </a:rPr>
                        <a:t> 2024)</a:t>
                      </a:r>
                      <a:endParaRPr kumimoji="0" lang="en-GB" sz="1100" b="0" i="0" u="none" strike="noStrike" kern="1200" cap="none" spc="0" normalizeH="0" baseline="0" noProof="0" dirty="0">
                        <a:ln>
                          <a:noFill/>
                        </a:ln>
                        <a:solidFill>
                          <a:srgbClr val="072171"/>
                        </a:solidFill>
                        <a:effectLst/>
                        <a:uLnTx/>
                        <a:uFillTx/>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i="1" kern="1200" dirty="0">
                          <a:solidFill>
                            <a:schemeClr val="accent2"/>
                          </a:solidFill>
                          <a:latin typeface="Arial"/>
                          <a:ea typeface="+mn-ea"/>
                          <a:cs typeface="Arial"/>
                        </a:rPr>
                        <a:t>შვილობილი საწარმოები საჯარო ანგარიშვალდებულების გარეშე: განმარტებითი შენიშვნები  </a:t>
                      </a:r>
                      <a:r>
                        <a:rPr lang="ka-GE" sz="1100" b="1" i="0" kern="1200" dirty="0">
                          <a:solidFill>
                            <a:schemeClr val="accent2"/>
                          </a:solidFill>
                          <a:latin typeface="Arial"/>
                          <a:ea typeface="+mn-ea"/>
                          <a:cs typeface="Arial"/>
                        </a:rPr>
                        <a:t>განახლება </a:t>
                      </a:r>
                      <a:r>
                        <a:rPr lang="en-GB" sz="1100" b="0" dirty="0">
                          <a:solidFill>
                            <a:srgbClr val="072171"/>
                          </a:solidFill>
                          <a:latin typeface="Arial" panose="020B0604020202020204" pitchFamily="34" charset="0"/>
                          <a:cs typeface="Arial" panose="020B0604020202020204" pitchFamily="34" charset="0"/>
                        </a:rPr>
                        <a:t>(1</a:t>
                      </a:r>
                      <a:r>
                        <a:rPr lang="ka-GE" sz="1100" b="0" dirty="0">
                          <a:solidFill>
                            <a:srgbClr val="072171"/>
                          </a:solidFill>
                          <a:latin typeface="Arial" panose="020B0604020202020204" pitchFamily="34" charset="0"/>
                          <a:cs typeface="Arial" panose="020B0604020202020204" pitchFamily="34" charset="0"/>
                        </a:rPr>
                        <a:t>ლი კვ. </a:t>
                      </a:r>
                      <a:r>
                        <a:rPr lang="en-GB" sz="1100" b="0" dirty="0">
                          <a:solidFill>
                            <a:srgbClr val="072171"/>
                          </a:solidFill>
                          <a:latin typeface="Arial" panose="020B0604020202020204" pitchFamily="34" charset="0"/>
                          <a:cs typeface="Arial" panose="020B0604020202020204" pitchFamily="34" charset="0"/>
                        </a:rPr>
                        <a:t> 2025)</a:t>
                      </a:r>
                      <a:endParaRPr lang="en-GB" sz="1100" b="0" dirty="0"/>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i="1" u="none" strike="noStrike" kern="1200" cap="none" spc="0" normalizeH="0" baseline="0" noProof="0" dirty="0" err="1">
                          <a:ln>
                            <a:noFill/>
                          </a:ln>
                          <a:solidFill>
                            <a:schemeClr val="accent2"/>
                          </a:solidFill>
                          <a:effectLst/>
                          <a:uLnTx/>
                          <a:uFillTx/>
                          <a:latin typeface="Arial"/>
                          <a:cs typeface="Arial"/>
                        </a:rPr>
                        <a:t>მსს</a:t>
                      </a:r>
                      <a:r>
                        <a:rPr lang="ka-GE" sz="1100" i="1" u="none" strike="noStrike" kern="1200" cap="none" spc="0" normalizeH="0" baseline="0" noProof="0" dirty="0">
                          <a:ln>
                            <a:noFill/>
                          </a:ln>
                          <a:solidFill>
                            <a:schemeClr val="accent2"/>
                          </a:solidFill>
                          <a:effectLst/>
                          <a:uLnTx/>
                          <a:uFillTx/>
                          <a:latin typeface="Arial"/>
                          <a:cs typeface="Arial"/>
                        </a:rPr>
                        <a:t> ფასს აღრიცხვის სტანდარტის მესამე გამოცემის </a:t>
                      </a:r>
                      <a:r>
                        <a:rPr lang="ka-GE" sz="1100" u="none" strike="noStrike" kern="1200" cap="none" spc="0" normalizeH="0" baseline="0" noProof="0" dirty="0">
                          <a:ln>
                            <a:noFill/>
                          </a:ln>
                          <a:solidFill>
                            <a:schemeClr val="accent2"/>
                          </a:solidFill>
                          <a:effectLst/>
                          <a:uLnTx/>
                          <a:uFillTx/>
                          <a:latin typeface="Arial"/>
                          <a:cs typeface="Arial"/>
                        </a:rPr>
                        <a:t>განსახილველი პროექტის დანართი</a:t>
                      </a:r>
                      <a:r>
                        <a:rPr lang="ka-GE" sz="1100" i="1" u="none" strike="noStrike" kern="1200" cap="none" spc="0" normalizeH="0" baseline="0" noProof="0" dirty="0">
                          <a:ln>
                            <a:noFill/>
                          </a:ln>
                          <a:solidFill>
                            <a:schemeClr val="accent2"/>
                          </a:solidFill>
                          <a:effectLst/>
                          <a:uLnTx/>
                          <a:uFillTx/>
                          <a:latin typeface="Arial"/>
                          <a:cs typeface="Arial"/>
                        </a:rPr>
                        <a:t> </a:t>
                      </a:r>
                      <a:endParaRPr lang="en-GB" sz="1100" u="none" strike="noStrike" kern="1200" cap="none" spc="0" normalizeH="0" baseline="0" noProof="0" dirty="0">
                        <a:ln>
                          <a:noFill/>
                        </a:ln>
                        <a:solidFill>
                          <a:schemeClr val="accent2"/>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a:t>
                      </a:r>
                      <a:r>
                        <a:rPr lang="en-GB" sz="1100" b="0" dirty="0">
                          <a:solidFill>
                            <a:srgbClr val="072171"/>
                          </a:solidFill>
                          <a:latin typeface="Arial" panose="020B0604020202020204" pitchFamily="34" charset="0"/>
                          <a:cs typeface="Arial" panose="020B0604020202020204" pitchFamily="34" charset="0"/>
                        </a:rPr>
                        <a:t>1</a:t>
                      </a:r>
                      <a:r>
                        <a:rPr lang="ka-GE" sz="1100" b="0" dirty="0">
                          <a:solidFill>
                            <a:srgbClr val="072171"/>
                          </a:solidFill>
                          <a:latin typeface="Arial" panose="020B0604020202020204" pitchFamily="34" charset="0"/>
                          <a:cs typeface="Arial" panose="020B0604020202020204" pitchFamily="34" charset="0"/>
                        </a:rPr>
                        <a:t>ლი კვ</a:t>
                      </a: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 2025)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47886"/>
                  </a:ext>
                </a:extLst>
              </a:tr>
              <a:tr h="558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noProof="0" dirty="0">
                          <a:solidFill>
                            <a:schemeClr val="accent2"/>
                          </a:solidFill>
                          <a:latin typeface="Arial" panose="020B0604020202020204" pitchFamily="34" charset="0"/>
                          <a:ea typeface="+mn-ea"/>
                          <a:cs typeface="Arial" panose="020B0604020202020204" pitchFamily="34" charset="0"/>
                          <a:sym typeface="Arial" charset="0"/>
                        </a:rPr>
                        <a:t>ვალუტის </a:t>
                      </a:r>
                      <a:r>
                        <a:rPr lang="ka-GE" sz="1100" b="1" kern="1200" noProof="0" dirty="0" err="1">
                          <a:solidFill>
                            <a:schemeClr val="accent2"/>
                          </a:solidFill>
                          <a:latin typeface="Arial" panose="020B0604020202020204" pitchFamily="34" charset="0"/>
                          <a:ea typeface="+mn-ea"/>
                          <a:cs typeface="Arial" panose="020B0604020202020204" pitchFamily="34" charset="0"/>
                          <a:sym typeface="Arial" charset="0"/>
                        </a:rPr>
                        <a:t>ჰიპერინფლაციური</a:t>
                      </a:r>
                      <a:r>
                        <a:rPr lang="ka-GE" sz="1100" b="1" kern="1200" noProof="0" dirty="0">
                          <a:solidFill>
                            <a:schemeClr val="accent2"/>
                          </a:solidFill>
                          <a:latin typeface="Arial" panose="020B0604020202020204" pitchFamily="34" charset="0"/>
                          <a:ea typeface="+mn-ea"/>
                          <a:cs typeface="Arial" panose="020B0604020202020204" pitchFamily="34" charset="0"/>
                          <a:sym typeface="Arial" charset="0"/>
                        </a:rPr>
                        <a:t> წარდგენის გამოყენება </a:t>
                      </a:r>
                      <a:r>
                        <a:rPr lang="ka-GE" sz="1100" b="1" kern="1200" noProof="0" dirty="0" err="1">
                          <a:solidFill>
                            <a:schemeClr val="accent2"/>
                          </a:solidFill>
                          <a:latin typeface="Arial" panose="020B0604020202020204" pitchFamily="34" charset="0"/>
                          <a:ea typeface="+mn-ea"/>
                          <a:cs typeface="Arial" panose="020B0604020202020204" pitchFamily="34" charset="0"/>
                          <a:sym typeface="Arial" charset="0"/>
                        </a:rPr>
                        <a:t>არაჰიპერინფლაციური</a:t>
                      </a:r>
                      <a:r>
                        <a:rPr lang="ka-GE" sz="1100" b="1" kern="1200" noProof="0" dirty="0">
                          <a:solidFill>
                            <a:schemeClr val="accent2"/>
                          </a:solidFill>
                          <a:latin typeface="Arial" panose="020B0604020202020204" pitchFamily="34" charset="0"/>
                          <a:ea typeface="+mn-ea"/>
                          <a:cs typeface="Arial" panose="020B0604020202020204" pitchFamily="34" charset="0"/>
                          <a:sym typeface="Arial" charset="0"/>
                        </a:rPr>
                        <a:t> სუბიექტის მიერ </a:t>
                      </a: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a:t>
                      </a:r>
                      <a:r>
                        <a:rPr lang="en-GB" sz="1100" b="0" dirty="0">
                          <a:solidFill>
                            <a:schemeClr val="accent2"/>
                          </a:solidFill>
                          <a:latin typeface="Arial" panose="020B0604020202020204" pitchFamily="34" charset="0"/>
                          <a:cs typeface="Arial" panose="020B0604020202020204" pitchFamily="34" charset="0"/>
                        </a:rPr>
                        <a:t>1</a:t>
                      </a:r>
                      <a:r>
                        <a:rPr lang="ka-GE" sz="1100" b="0" dirty="0">
                          <a:solidFill>
                            <a:schemeClr val="accent2"/>
                          </a:solidFill>
                          <a:latin typeface="Arial" panose="020B0604020202020204" pitchFamily="34" charset="0"/>
                          <a:cs typeface="Arial" panose="020B0604020202020204" pitchFamily="34" charset="0"/>
                        </a:rPr>
                        <a:t>ლი ნ</a:t>
                      </a:r>
                      <a:r>
                        <a:rPr lang="en-GB" sz="1100" b="0" dirty="0">
                          <a:solidFill>
                            <a:schemeClr val="accent2"/>
                          </a:solidFill>
                          <a:latin typeface="Arial" panose="020B0604020202020204" pitchFamily="34" charset="0"/>
                          <a:cs typeface="Arial" panose="020B0604020202020204" pitchFamily="34" charset="0"/>
                        </a:rPr>
                        <a:t> </a:t>
                      </a: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 2025)</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dirty="0">
                          <a:solidFill>
                            <a:schemeClr val="accent2"/>
                          </a:solidFill>
                          <a:latin typeface="Arial"/>
                          <a:ea typeface="+mn-ea"/>
                          <a:cs typeface="Arial"/>
                        </a:rPr>
                        <a:t>ელექტროენერგიის შესყიდვის ხელშეკრულებები</a:t>
                      </a:r>
                      <a:endParaRPr lang="en-GB" sz="1100" b="1" kern="1200" dirty="0">
                        <a:solidFill>
                          <a:schemeClr val="accent2"/>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72171"/>
                          </a:solidFill>
                          <a:effectLst/>
                          <a:uLnTx/>
                          <a:uFillTx/>
                          <a:latin typeface="Arial" panose="020B0604020202020204" pitchFamily="34" charset="0"/>
                          <a:ea typeface="+mn-ea"/>
                          <a:cs typeface="Arial" panose="020B0604020202020204" pitchFamily="34" charset="0"/>
                        </a:rPr>
                        <a:t>(Q4 2025)</a:t>
                      </a:r>
                    </a:p>
                  </a:txBody>
                  <a:tcPr anchor="b">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75905"/>
                  </a:ext>
                </a:extLst>
              </a:tr>
              <a:tr h="4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dirty="0">
                          <a:solidFill>
                            <a:schemeClr val="accent2"/>
                          </a:solidFill>
                          <a:latin typeface="Arial"/>
                          <a:ea typeface="+mn-ea"/>
                          <a:cs typeface="Arial"/>
                        </a:rPr>
                        <a:t>კლიმატთან დაკავშირებული და სხვა </a:t>
                      </a:r>
                      <a:r>
                        <a:rPr lang="ka-GE" sz="1100" b="1" kern="1200" dirty="0" err="1">
                          <a:solidFill>
                            <a:schemeClr val="accent2"/>
                          </a:solidFill>
                          <a:latin typeface="Arial"/>
                          <a:ea typeface="+mn-ea"/>
                          <a:cs typeface="Arial"/>
                        </a:rPr>
                        <a:t>განუსაზღვრელობები</a:t>
                      </a:r>
                      <a:r>
                        <a:rPr lang="ka-GE" sz="1100" b="1" kern="1200" dirty="0">
                          <a:solidFill>
                            <a:schemeClr val="accent2"/>
                          </a:solidFill>
                          <a:latin typeface="Arial"/>
                          <a:ea typeface="+mn-ea"/>
                          <a:cs typeface="Arial"/>
                        </a:rPr>
                        <a:t> ფინანსურ ანგარიშგებებში</a:t>
                      </a:r>
                      <a:r>
                        <a:rPr lang="en-US" sz="1100" b="1" kern="1200" dirty="0">
                          <a:solidFill>
                            <a:schemeClr val="accent2"/>
                          </a:solidFill>
                          <a:latin typeface="Arial"/>
                          <a:ea typeface="+mn-ea"/>
                          <a:cs typeface="Arial"/>
                        </a:rPr>
                        <a:t> </a:t>
                      </a:r>
                      <a:r>
                        <a:rPr lang="en-GB" sz="1100" dirty="0">
                          <a:solidFill>
                            <a:srgbClr val="072171"/>
                          </a:solidFill>
                          <a:latin typeface="Arial" panose="020B0604020202020204" pitchFamily="34" charset="0"/>
                          <a:cs typeface="Arial" panose="020B0604020202020204" pitchFamily="34" charset="0"/>
                        </a:rPr>
                        <a:t>(</a:t>
                      </a:r>
                      <a:r>
                        <a:rPr lang="en-GB" sz="1100" b="0" dirty="0">
                          <a:solidFill>
                            <a:srgbClr val="072171"/>
                          </a:solidFill>
                          <a:latin typeface="Arial" panose="020B0604020202020204" pitchFamily="34" charset="0"/>
                          <a:cs typeface="Arial" panose="020B0604020202020204" pitchFamily="34" charset="0"/>
                        </a:rPr>
                        <a:t>1</a:t>
                      </a:r>
                      <a:r>
                        <a:rPr lang="ka-GE" sz="1100" b="0" dirty="0">
                          <a:solidFill>
                            <a:srgbClr val="072171"/>
                          </a:solidFill>
                          <a:latin typeface="Arial" panose="020B0604020202020204" pitchFamily="34" charset="0"/>
                          <a:cs typeface="Arial" panose="020B0604020202020204" pitchFamily="34" charset="0"/>
                        </a:rPr>
                        <a:t>ლი კვ</a:t>
                      </a:r>
                      <a:r>
                        <a:rPr lang="en-GB" sz="1100" dirty="0">
                          <a:solidFill>
                            <a:srgbClr val="072171"/>
                          </a:solidFill>
                          <a:latin typeface="Arial" panose="020B0604020202020204" pitchFamily="34" charset="0"/>
                          <a:cs typeface="Arial" panose="020B0604020202020204" pitchFamily="34" charset="0"/>
                        </a:rPr>
                        <a:t>2025)</a:t>
                      </a: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039899"/>
                  </a:ext>
                </a:extLst>
              </a:tr>
              <a:tr h="751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accent2"/>
                        </a:solidFill>
                        <a:latin typeface="Arial"/>
                        <a:ea typeface="+mn-ea"/>
                        <a:cs typeface="Aria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89962"/>
                  </a:ext>
                </a:extLst>
              </a:tr>
            </a:tbl>
          </a:graphicData>
        </a:graphic>
      </p:graphicFrame>
      <p:sp>
        <p:nvSpPr>
          <p:cNvPr id="2" name="Text Placeholder 1">
            <a:extLst>
              <a:ext uri="{FF2B5EF4-FFF2-40B4-BE49-F238E27FC236}">
                <a16:creationId xmlns:a16="http://schemas.microsoft.com/office/drawing/2014/main" id="{FF504152-7A04-3937-28EB-07592F7DA093}"/>
              </a:ext>
            </a:extLst>
          </p:cNvPr>
          <p:cNvSpPr>
            <a:spLocks noGrp="1"/>
          </p:cNvSpPr>
          <p:nvPr>
            <p:ph type="body" sz="quarter" idx="15"/>
          </p:nvPr>
        </p:nvSpPr>
        <p:spPr>
          <a:xfrm>
            <a:off x="1031531" y="1347319"/>
            <a:ext cx="8272257" cy="650161"/>
          </a:xfrm>
        </p:spPr>
        <p:txBody>
          <a:bodyPr/>
          <a:lstStyle/>
          <a:p>
            <a:r>
              <a:rPr lang="ka-GE" sz="2800" dirty="0"/>
              <a:t>მხარდაჭერის პროექტები სხვადასხვა ეტაპებზე</a:t>
            </a:r>
            <a:endParaRPr lang="en-GB" sz="2800" dirty="0"/>
          </a:p>
          <a:p>
            <a:endParaRPr lang="en-GB" dirty="0"/>
          </a:p>
        </p:txBody>
      </p:sp>
      <p:sp>
        <p:nvSpPr>
          <p:cNvPr id="4" name="Footer Placeholder 3">
            <a:extLst>
              <a:ext uri="{FF2B5EF4-FFF2-40B4-BE49-F238E27FC236}">
                <a16:creationId xmlns:a16="http://schemas.microsoft.com/office/drawing/2014/main" id="{EFD7E836-6D40-070D-945C-D8CE230F22FF}"/>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7BEECE5-A591-7E16-87D1-8145FC5B2B85}"/>
              </a:ext>
            </a:extLst>
          </p:cNvPr>
          <p:cNvCxnSpPr/>
          <p:nvPr/>
        </p:nvCxnSpPr>
        <p:spPr bwMode="auto">
          <a:xfrm>
            <a:off x="8572694" y="309298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8CEE9787-8488-325C-5000-7FA0B89E4971}"/>
              </a:ext>
            </a:extLst>
          </p:cNvPr>
          <p:cNvCxnSpPr>
            <a:cxnSpLocks/>
          </p:cNvCxnSpPr>
          <p:nvPr/>
        </p:nvCxnSpPr>
        <p:spPr bwMode="auto">
          <a:xfrm>
            <a:off x="918740" y="3576982"/>
            <a:ext cx="9330168"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Rectangle 44">
            <a:extLst>
              <a:ext uri="{FF2B5EF4-FFF2-40B4-BE49-F238E27FC236}">
                <a16:creationId xmlns:a16="http://schemas.microsoft.com/office/drawing/2014/main" id="{08AA1AD1-CB69-4DC2-121E-E840E0E5C476}"/>
              </a:ext>
            </a:extLst>
          </p:cNvPr>
          <p:cNvSpPr/>
          <p:nvPr/>
        </p:nvSpPr>
        <p:spPr>
          <a:xfrm>
            <a:off x="3482480" y="2268044"/>
            <a:ext cx="1249623" cy="882000"/>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განსახილველი პროექტის გამოქვეყნება </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sp>
        <p:nvSpPr>
          <p:cNvPr id="48" name="Rectangle 47">
            <a:extLst>
              <a:ext uri="{FF2B5EF4-FFF2-40B4-BE49-F238E27FC236}">
                <a16:creationId xmlns:a16="http://schemas.microsoft.com/office/drawing/2014/main" id="{1C568BFD-C1FF-DD8A-F82F-6B21CC680AAD}"/>
              </a:ext>
            </a:extLst>
          </p:cNvPr>
          <p:cNvSpPr/>
          <p:nvPr/>
        </p:nvSpPr>
        <p:spPr>
          <a:xfrm>
            <a:off x="7977245" y="2231080"/>
            <a:ext cx="1273708" cy="8820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გადაწყვეტილების მიღება პროექტის მიმართულების შესახებ</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70" name="Straight Connector 69">
            <a:extLst>
              <a:ext uri="{FF2B5EF4-FFF2-40B4-BE49-F238E27FC236}">
                <a16:creationId xmlns:a16="http://schemas.microsoft.com/office/drawing/2014/main" id="{88D6C8A8-7D47-E06C-77E3-C4A0E29C0F6B}"/>
              </a:ext>
            </a:extLst>
          </p:cNvPr>
          <p:cNvCxnSpPr/>
          <p:nvPr/>
        </p:nvCxnSpPr>
        <p:spPr bwMode="auto">
          <a:xfrm>
            <a:off x="4087185" y="312328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6" name="Group 95">
            <a:extLst>
              <a:ext uri="{FF2B5EF4-FFF2-40B4-BE49-F238E27FC236}">
                <a16:creationId xmlns:a16="http://schemas.microsoft.com/office/drawing/2014/main" id="{E886CFF4-86C9-5269-AC04-B171F4FC204F}"/>
              </a:ext>
            </a:extLst>
          </p:cNvPr>
          <p:cNvGrpSpPr/>
          <p:nvPr/>
        </p:nvGrpSpPr>
        <p:grpSpPr>
          <a:xfrm>
            <a:off x="3338961" y="3122800"/>
            <a:ext cx="326901" cy="509175"/>
            <a:chOff x="832978" y="3357321"/>
            <a:chExt cx="326901" cy="509175"/>
          </a:xfrm>
        </p:grpSpPr>
        <p:pic>
          <p:nvPicPr>
            <p:cNvPr id="97" name="Graphic 96" descr="Marker with solid fill">
              <a:extLst>
                <a:ext uri="{FF2B5EF4-FFF2-40B4-BE49-F238E27FC236}">
                  <a16:creationId xmlns:a16="http://schemas.microsoft.com/office/drawing/2014/main" id="{8F2352D9-4E17-EF94-EFEE-05468EAAB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98" name="Straight Connector 97">
              <a:extLst>
                <a:ext uri="{FF2B5EF4-FFF2-40B4-BE49-F238E27FC236}">
                  <a16:creationId xmlns:a16="http://schemas.microsoft.com/office/drawing/2014/main" id="{A6AAB902-E17B-D02C-9982-20C5FCF50CDD}"/>
                </a:ext>
              </a:extLst>
            </p:cNvPr>
            <p:cNvCxnSpPr/>
            <p:nvPr/>
          </p:nvCxnSpPr>
          <p:spPr bwMode="auto">
            <a:xfrm>
              <a:off x="995075"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2" name="Rectangle 21">
            <a:extLst>
              <a:ext uri="{FF2B5EF4-FFF2-40B4-BE49-F238E27FC236}">
                <a16:creationId xmlns:a16="http://schemas.microsoft.com/office/drawing/2014/main" id="{6C2AAAA8-67B2-1EDD-C79C-D110B8AD89B1}"/>
              </a:ext>
            </a:extLst>
          </p:cNvPr>
          <p:cNvSpPr/>
          <p:nvPr/>
        </p:nvSpPr>
        <p:spPr>
          <a:xfrm>
            <a:off x="9709906" y="2221031"/>
            <a:ext cx="1095210" cy="8820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დასკვნითი პუბლიკაცია</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25" name="Straight Connector 24">
            <a:extLst>
              <a:ext uri="{FF2B5EF4-FFF2-40B4-BE49-F238E27FC236}">
                <a16:creationId xmlns:a16="http://schemas.microsoft.com/office/drawing/2014/main" id="{40499204-7816-7D32-5E44-2F310D500E68}"/>
              </a:ext>
            </a:extLst>
          </p:cNvPr>
          <p:cNvCxnSpPr/>
          <p:nvPr/>
        </p:nvCxnSpPr>
        <p:spPr bwMode="auto">
          <a:xfrm>
            <a:off x="10248908" y="3125845"/>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2" name="Group 31">
            <a:extLst>
              <a:ext uri="{FF2B5EF4-FFF2-40B4-BE49-F238E27FC236}">
                <a16:creationId xmlns:a16="http://schemas.microsoft.com/office/drawing/2014/main" id="{0A0AAC74-2954-CD3D-AF76-701F64C5F913}"/>
              </a:ext>
            </a:extLst>
          </p:cNvPr>
          <p:cNvGrpSpPr/>
          <p:nvPr/>
        </p:nvGrpSpPr>
        <p:grpSpPr>
          <a:xfrm>
            <a:off x="9374425" y="3105515"/>
            <a:ext cx="326901" cy="471467"/>
            <a:chOff x="1340978" y="3395029"/>
            <a:chExt cx="326901" cy="471467"/>
          </a:xfrm>
        </p:grpSpPr>
        <p:pic>
          <p:nvPicPr>
            <p:cNvPr id="34" name="Graphic 33" descr="Marker with solid fill">
              <a:extLst>
                <a:ext uri="{FF2B5EF4-FFF2-40B4-BE49-F238E27FC236}">
                  <a16:creationId xmlns:a16="http://schemas.microsoft.com/office/drawing/2014/main" id="{112FC352-BAD6-17D6-ED72-D30DE9B20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978" y="3395029"/>
              <a:ext cx="326901" cy="326901"/>
            </a:xfrm>
            <a:prstGeom prst="rect">
              <a:avLst/>
            </a:prstGeom>
          </p:spPr>
        </p:pic>
        <p:cxnSp>
          <p:nvCxnSpPr>
            <p:cNvPr id="35" name="Straight Connector 34">
              <a:extLst>
                <a:ext uri="{FF2B5EF4-FFF2-40B4-BE49-F238E27FC236}">
                  <a16:creationId xmlns:a16="http://schemas.microsoft.com/office/drawing/2014/main" id="{3E3111E7-2FAF-F726-475A-527FD10E44C7}"/>
                </a:ext>
              </a:extLst>
            </p:cNvPr>
            <p:cNvCxnSpPr/>
            <p:nvPr/>
          </p:nvCxnSpPr>
          <p:spPr bwMode="auto">
            <a:xfrm>
              <a:off x="1501511"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Rectangle 9">
            <a:extLst>
              <a:ext uri="{FF2B5EF4-FFF2-40B4-BE49-F238E27FC236}">
                <a16:creationId xmlns:a16="http://schemas.microsoft.com/office/drawing/2014/main" id="{3AE61A4F-AADD-A156-9976-4F0DF9FFAC26}"/>
              </a:ext>
            </a:extLst>
          </p:cNvPr>
          <p:cNvSpPr/>
          <p:nvPr/>
        </p:nvSpPr>
        <p:spPr>
          <a:xfrm>
            <a:off x="5687015" y="2258791"/>
            <a:ext cx="1273709" cy="882001"/>
          </a:xfrm>
          <a:prstGeom prst="rect">
            <a:avLst/>
          </a:prstGeom>
          <a:noFill/>
          <a:ln>
            <a:solidFill>
              <a:schemeClr val="tx1"/>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889000">
              <a:spcAft>
                <a:spcPct val="35000"/>
              </a:spcAft>
              <a:defRPr/>
            </a:pPr>
            <a:br>
              <a:rPr lang="en-GB" sz="1200" b="1" i="1" dirty="0">
                <a:solidFill>
                  <a:schemeClr val="tx1"/>
                </a:solidFill>
                <a:latin typeface="Arial" panose="020B0604020202020204" pitchFamily="34" charset="0"/>
                <a:cs typeface="Arial" panose="020B0604020202020204" pitchFamily="34" charset="0"/>
              </a:rPr>
            </a:br>
            <a:r>
              <a:rPr lang="ka-GE" sz="1200" b="1" i="1" dirty="0">
                <a:solidFill>
                  <a:schemeClr val="tx1"/>
                </a:solidFill>
                <a:latin typeface="Arial" panose="020B0604020202020204" pitchFamily="34" charset="0"/>
                <a:cs typeface="Arial" panose="020B0604020202020204" pitchFamily="34" charset="0"/>
              </a:rPr>
              <a:t>განსახილველ პროექტთან დაკავშირებით გამოხმაურების განხილვა</a:t>
            </a:r>
            <a:endParaRPr lang="en-GB" sz="1200" b="1" i="1" dirty="0">
              <a:solidFill>
                <a:schemeClr val="tx1"/>
              </a:solidFill>
              <a:latin typeface="Arial" panose="020B0604020202020204" pitchFamily="34" charset="0"/>
              <a:cs typeface="Arial" panose="020B0604020202020204" pitchFamily="34" charset="0"/>
            </a:endParaRPr>
          </a:p>
          <a:p>
            <a:pPr marL="0" marR="0" lvl="0" indent="0" algn="ctr" defTabSz="889000" rtl="0" eaLnBrk="1" fontAlgn="auto" latinLnBrk="0" hangingPunct="1">
              <a:lnSpc>
                <a:spcPct val="100000"/>
              </a:lnSpc>
              <a:spcBef>
                <a:spcPts val="0"/>
              </a:spcBef>
              <a:spcAft>
                <a:spcPct val="3500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12" name="Straight Connector 11">
            <a:extLst>
              <a:ext uri="{FF2B5EF4-FFF2-40B4-BE49-F238E27FC236}">
                <a16:creationId xmlns:a16="http://schemas.microsoft.com/office/drawing/2014/main" id="{EE925C98-8E80-0A71-F0E6-55EB43E8C784}"/>
              </a:ext>
            </a:extLst>
          </p:cNvPr>
          <p:cNvCxnSpPr/>
          <p:nvPr/>
        </p:nvCxnSpPr>
        <p:spPr bwMode="auto">
          <a:xfrm>
            <a:off x="6314086" y="3129596"/>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3" name="Group 62">
            <a:extLst>
              <a:ext uri="{FF2B5EF4-FFF2-40B4-BE49-F238E27FC236}">
                <a16:creationId xmlns:a16="http://schemas.microsoft.com/office/drawing/2014/main" id="{48C9F191-3B01-C00C-50A5-170CEB3767E6}"/>
              </a:ext>
            </a:extLst>
          </p:cNvPr>
          <p:cNvGrpSpPr/>
          <p:nvPr/>
        </p:nvGrpSpPr>
        <p:grpSpPr>
          <a:xfrm>
            <a:off x="10354550" y="3309091"/>
            <a:ext cx="497559" cy="485819"/>
            <a:chOff x="11207751" y="4261282"/>
            <a:chExt cx="497559" cy="485819"/>
          </a:xfrm>
        </p:grpSpPr>
        <p:sp>
          <p:nvSpPr>
            <p:cNvPr id="60" name="Oval 59">
              <a:extLst>
                <a:ext uri="{FF2B5EF4-FFF2-40B4-BE49-F238E27FC236}">
                  <a16:creationId xmlns:a16="http://schemas.microsoft.com/office/drawing/2014/main" id="{5B931CBB-10F8-B986-15F3-E105F6CB139A}"/>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2" name="Graphic 61" descr="Race Flag with solid fill">
              <a:extLst>
                <a:ext uri="{FF2B5EF4-FFF2-40B4-BE49-F238E27FC236}">
                  <a16:creationId xmlns:a16="http://schemas.microsoft.com/office/drawing/2014/main" id="{1F99B2A4-43AB-26A9-FB62-B5DF9CAC8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cxnSp>
        <p:nvCxnSpPr>
          <p:cNvPr id="5" name="Straight Connector 4">
            <a:extLst>
              <a:ext uri="{FF2B5EF4-FFF2-40B4-BE49-F238E27FC236}">
                <a16:creationId xmlns:a16="http://schemas.microsoft.com/office/drawing/2014/main" id="{D837B002-051E-2613-3C0F-24200DEBB197}"/>
              </a:ext>
            </a:extLst>
          </p:cNvPr>
          <p:cNvCxnSpPr>
            <a:cxnSpLocks/>
          </p:cNvCxnSpPr>
          <p:nvPr/>
        </p:nvCxnSpPr>
        <p:spPr>
          <a:xfrm>
            <a:off x="2809885" y="2363268"/>
            <a:ext cx="31145" cy="3648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E07BC3-D1BA-E74E-42B8-B690B30F843D}"/>
              </a:ext>
            </a:extLst>
          </p:cNvPr>
          <p:cNvSpPr/>
          <p:nvPr/>
        </p:nvSpPr>
        <p:spPr>
          <a:xfrm>
            <a:off x="1143784" y="2296469"/>
            <a:ext cx="883339" cy="882000"/>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პროცესი</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graphicFrame>
        <p:nvGraphicFramePr>
          <p:cNvPr id="36" name="Table 35">
            <a:extLst>
              <a:ext uri="{FF2B5EF4-FFF2-40B4-BE49-F238E27FC236}">
                <a16:creationId xmlns:a16="http://schemas.microsoft.com/office/drawing/2014/main" id="{D83615DC-94DB-5A54-2F12-1B4BEC03310D}"/>
              </a:ext>
            </a:extLst>
          </p:cNvPr>
          <p:cNvGraphicFramePr>
            <a:graphicFrameLocks noGrp="1"/>
          </p:cNvGraphicFramePr>
          <p:nvPr>
            <p:extLst>
              <p:ext uri="{D42A27DB-BD31-4B8C-83A1-F6EECF244321}">
                <p14:modId xmlns:p14="http://schemas.microsoft.com/office/powerpoint/2010/main" val="539954530"/>
              </p:ext>
            </p:extLst>
          </p:nvPr>
        </p:nvGraphicFramePr>
        <p:xfrm>
          <a:off x="829733" y="3686127"/>
          <a:ext cx="1900686" cy="2499360"/>
        </p:xfrm>
        <a:graphic>
          <a:graphicData uri="http://schemas.openxmlformats.org/drawingml/2006/table">
            <a:tbl>
              <a:tblPr firstRow="1" bandRow="1">
                <a:tableStyleId>{D27102A9-8310-4765-A935-A1911B00CA55}</a:tableStyleId>
              </a:tblPr>
              <a:tblGrid>
                <a:gridCol w="1900686">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kern="1200" dirty="0">
                          <a:solidFill>
                            <a:schemeClr val="tx1"/>
                          </a:solidFill>
                          <a:latin typeface="Arial"/>
                          <a:ea typeface="+mn-ea"/>
                          <a:cs typeface="Arial"/>
                        </a:rPr>
                        <a:t>ფასს 6 -ში გათავისუფლების დროებითი ხასიათის გაუქმება</a:t>
                      </a:r>
                      <a:endParaRPr lang="en-GB" sz="1000" b="1" kern="1200" dirty="0">
                        <a:solidFill>
                          <a:schemeClr val="tx1"/>
                        </a:solidFill>
                        <a:latin typeface="Arial"/>
                        <a:ea typeface="+mn-ea"/>
                        <a:cs typeface="Arial"/>
                      </a:endParaRP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r h="349086">
                <a:tc>
                  <a:txBody>
                    <a:bodyPr/>
                    <a:lstStyle/>
                    <a:p>
                      <a:pPr lvl="0">
                        <a:buNone/>
                      </a:pPr>
                      <a:r>
                        <a:rPr lang="ka-GE" sz="1000" b="1" i="0" u="none" strike="noStrike" noProof="0" dirty="0">
                          <a:solidFill>
                            <a:schemeClr val="tx1"/>
                          </a:solidFill>
                          <a:latin typeface="Arial"/>
                        </a:rPr>
                        <a:t>საერთაშორისო საგადასახადო რეფორმა </a:t>
                      </a:r>
                      <a:r>
                        <a:rPr lang="en-GB" sz="1000" b="1" i="0" u="none" strike="noStrike" noProof="0" dirty="0">
                          <a:solidFill>
                            <a:schemeClr val="tx1"/>
                          </a:solidFill>
                          <a:latin typeface="Arial"/>
                        </a:rPr>
                        <a:t>—</a:t>
                      </a:r>
                      <a:r>
                        <a:rPr lang="ka-GE" sz="1000" b="1" i="0" u="none" strike="noStrike" noProof="0" dirty="0">
                          <a:solidFill>
                            <a:schemeClr val="tx1"/>
                          </a:solidFill>
                          <a:latin typeface="Arial"/>
                        </a:rPr>
                        <a:t>მეორე კომპონენტის სანიმუშო წესები</a:t>
                      </a:r>
                      <a:r>
                        <a:rPr lang="en-GB" sz="1000" b="0" i="0" u="none" strike="noStrike" noProof="0" dirty="0">
                          <a:solidFill>
                            <a:schemeClr val="accent1"/>
                          </a:solidFill>
                          <a:latin typeface="Arial"/>
                        </a:rPr>
                        <a:t>*</a:t>
                      </a:r>
                      <a:endParaRPr lang="en-US" sz="1000" b="0" dirty="0">
                        <a:solidFill>
                          <a:schemeClr val="accent1"/>
                        </a:solidFill>
                      </a:endParaRPr>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95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kern="1200" dirty="0">
                          <a:solidFill>
                            <a:schemeClr val="tx1"/>
                          </a:solidFill>
                          <a:latin typeface="Arial"/>
                          <a:ea typeface="+mn-ea"/>
                          <a:cs typeface="Arial"/>
                        </a:rPr>
                        <a:t>საკრედიტო რისკის განმარტებითი შენიშვნები </a:t>
                      </a:r>
                      <a:r>
                        <a:rPr lang="en-GB" sz="1000" b="1" kern="1200" dirty="0">
                          <a:solidFill>
                            <a:schemeClr val="tx1"/>
                          </a:solidFill>
                          <a:latin typeface="Arial"/>
                          <a:ea typeface="+mn-ea"/>
                          <a:cs typeface="Arial"/>
                        </a:rPr>
                        <a:t>—</a:t>
                      </a:r>
                      <a:r>
                        <a:rPr lang="ka-GE" sz="1000" b="1" kern="1200" dirty="0">
                          <a:solidFill>
                            <a:schemeClr val="tx1"/>
                          </a:solidFill>
                          <a:latin typeface="Arial"/>
                          <a:ea typeface="+mn-ea"/>
                          <a:cs typeface="Arial"/>
                        </a:rPr>
                        <a:t>მიზნობრივი </a:t>
                      </a:r>
                      <a:r>
                        <a:rPr lang="ka-GE" sz="1000" b="1" kern="1200" dirty="0" err="1">
                          <a:solidFill>
                            <a:schemeClr val="tx1"/>
                          </a:solidFill>
                          <a:latin typeface="Arial"/>
                          <a:ea typeface="+mn-ea"/>
                          <a:cs typeface="Arial"/>
                        </a:rPr>
                        <a:t>გაუმჯობესებები</a:t>
                      </a:r>
                      <a:endParaRPr lang="en-GB" sz="1000" b="1" kern="1200" dirty="0">
                        <a:solidFill>
                          <a:schemeClr val="tx1"/>
                        </a:solidFill>
                        <a:latin typeface="Arial"/>
                        <a:ea typeface="+mn-ea"/>
                        <a:cs typeface="Arial"/>
                      </a:endParaRPr>
                    </a:p>
                  </a:txBody>
                  <a:tcP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7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000" b="1" kern="1200" dirty="0">
                          <a:solidFill>
                            <a:schemeClr val="tx1"/>
                          </a:solidFill>
                          <a:latin typeface="Arial"/>
                          <a:ea typeface="+mn-ea"/>
                          <a:cs typeface="Arial"/>
                        </a:rPr>
                        <a:t>ერთი აქტივის მქონე სუბიექტის მიერ აქტივის გაყიდვა და </a:t>
                      </a:r>
                      <a:r>
                        <a:rPr lang="ka-GE" sz="1000" b="1" kern="1200" dirty="0" err="1">
                          <a:solidFill>
                            <a:schemeClr val="tx1"/>
                          </a:solidFill>
                          <a:latin typeface="Arial"/>
                          <a:ea typeface="+mn-ea"/>
                          <a:cs typeface="Arial"/>
                        </a:rPr>
                        <a:t>უკუიჯარა</a:t>
                      </a:r>
                      <a:r>
                        <a:rPr lang="ka-GE" sz="1000" b="1" kern="1200" dirty="0">
                          <a:solidFill>
                            <a:schemeClr val="tx1"/>
                          </a:solidFill>
                          <a:latin typeface="Arial"/>
                          <a:ea typeface="+mn-ea"/>
                          <a:cs typeface="Arial"/>
                        </a:rPr>
                        <a:t> </a:t>
                      </a:r>
                      <a:endParaRPr lang="en-GB" sz="1000" b="1" kern="1200" dirty="0">
                        <a:solidFill>
                          <a:schemeClr val="tx1"/>
                        </a:solidFill>
                        <a:latin typeface="Arial"/>
                        <a:ea typeface="+mn-ea"/>
                        <a:cs typeface="Arial"/>
                      </a:endParaRPr>
                    </a:p>
                  </a:txBody>
                  <a:tcPr>
                    <a:lnL>
                      <a:noFill/>
                    </a:lnL>
                    <a:lnR>
                      <a:noFill/>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011027"/>
                  </a:ext>
                </a:extLst>
              </a:tr>
            </a:tbl>
          </a:graphicData>
        </a:graphic>
      </p:graphicFrame>
      <p:pic>
        <p:nvPicPr>
          <p:cNvPr id="40" name="Picture 39">
            <a:extLst>
              <a:ext uri="{FF2B5EF4-FFF2-40B4-BE49-F238E27FC236}">
                <a16:creationId xmlns:a16="http://schemas.microsoft.com/office/drawing/2014/main" id="{477C0C4D-F4ED-DE6A-4F5F-58E2EB2D5D1A}"/>
              </a:ext>
            </a:extLst>
          </p:cNvPr>
          <p:cNvPicPr>
            <a:picLocks noChangeAspect="1"/>
          </p:cNvPicPr>
          <p:nvPr/>
        </p:nvPicPr>
        <p:blipFill>
          <a:blip r:embed="rId7"/>
          <a:stretch>
            <a:fillRect/>
          </a:stretch>
        </p:blipFill>
        <p:spPr>
          <a:xfrm>
            <a:off x="815108" y="6143031"/>
            <a:ext cx="2667372" cy="104790"/>
          </a:xfrm>
          <a:prstGeom prst="rect">
            <a:avLst/>
          </a:prstGeom>
        </p:spPr>
      </p:pic>
      <p:sp>
        <p:nvSpPr>
          <p:cNvPr id="42" name="TextBox 41">
            <a:extLst>
              <a:ext uri="{FF2B5EF4-FFF2-40B4-BE49-F238E27FC236}">
                <a16:creationId xmlns:a16="http://schemas.microsoft.com/office/drawing/2014/main" id="{FA7DE197-FE57-6613-121A-F6475F428B0E}"/>
              </a:ext>
            </a:extLst>
          </p:cNvPr>
          <p:cNvSpPr txBox="1"/>
          <p:nvPr/>
        </p:nvSpPr>
        <p:spPr>
          <a:xfrm>
            <a:off x="855151" y="6221191"/>
            <a:ext cx="4692318" cy="400110"/>
          </a:xfrm>
          <a:prstGeom prst="rect">
            <a:avLst/>
          </a:prstGeom>
          <a:noFill/>
        </p:spPr>
        <p:txBody>
          <a:bodyPr wrap="square" rtlCol="0">
            <a:spAutoFit/>
          </a:bodyPr>
          <a:lstStyle/>
          <a:p>
            <a:r>
              <a:rPr lang="en-GB" sz="1000" b="0" i="0" u="none" strike="noStrike" noProof="0" dirty="0">
                <a:solidFill>
                  <a:schemeClr val="accent1"/>
                </a:solidFill>
                <a:latin typeface="Arial"/>
              </a:rPr>
              <a:t>* </a:t>
            </a:r>
            <a:r>
              <a:rPr lang="ka-GE" sz="1000" noProof="0" dirty="0">
                <a:latin typeface="Arial"/>
                <a:cs typeface="Arial" panose="020B0604020202020204" pitchFamily="34" charset="0"/>
              </a:rPr>
              <a:t>განისაზღვროს გაუქმდეს თუ არა ან მუდმივად განისაზღვროს თუ არა დროებითი გამონაკლისი</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5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F23F-9CE6-51A6-5ACE-6E85715833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101C5E-D9C0-20A6-D991-D6D3D108FD57}"/>
              </a:ext>
            </a:extLst>
          </p:cNvPr>
          <p:cNvSpPr>
            <a:spLocks noGrp="1"/>
          </p:cNvSpPr>
          <p:nvPr>
            <p:ph type="body" sz="quarter" idx="15"/>
          </p:nvPr>
        </p:nvSpPr>
        <p:spPr>
          <a:xfrm>
            <a:off x="1031531" y="1347319"/>
            <a:ext cx="9230455" cy="650161"/>
          </a:xfrm>
        </p:spPr>
        <p:txBody>
          <a:bodyPr/>
          <a:lstStyle/>
          <a:p>
            <a:r>
              <a:rPr lang="ka-GE" sz="2800" dirty="0"/>
              <a:t>დანერგვის შემდგომი მიმოხილვა სხვადასხვა ეტაპებზე </a:t>
            </a:r>
            <a:endParaRPr lang="en-GB" sz="2800" dirty="0"/>
          </a:p>
        </p:txBody>
      </p:sp>
      <p:sp>
        <p:nvSpPr>
          <p:cNvPr id="4" name="Footer Placeholder 3">
            <a:extLst>
              <a:ext uri="{FF2B5EF4-FFF2-40B4-BE49-F238E27FC236}">
                <a16:creationId xmlns:a16="http://schemas.microsoft.com/office/drawing/2014/main" id="{1F109FC6-F7E9-35C9-C06D-913A2791CFD5}"/>
              </a:ext>
            </a:extLst>
          </p:cNvPr>
          <p:cNvSpPr>
            <a:spLocks noGrp="1"/>
          </p:cNvSpPr>
          <p:nvPr>
            <p:ph type="ftr" sz="quarter" idx="3"/>
          </p:nvPr>
        </p:nvSpPr>
        <p:spPr/>
        <p:txBody>
          <a:bodyPr/>
          <a:lstStyle/>
          <a:p>
            <a:fld id="{4790123A-71E8-BF43-B702-A9002E60F899}"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EAB3CC5-D184-9443-B6A3-4B892CF772DA}"/>
              </a:ext>
            </a:extLst>
          </p:cNvPr>
          <p:cNvSpPr txBox="1"/>
          <p:nvPr/>
        </p:nvSpPr>
        <p:spPr>
          <a:xfrm>
            <a:off x="4175023" y="4765561"/>
            <a:ext cx="889924" cy="400110"/>
          </a:xfrm>
          <a:prstGeom prst="rect">
            <a:avLst/>
          </a:prstGeom>
          <a:noFill/>
        </p:spPr>
        <p:txBody>
          <a:bodyPr wrap="square" rtlCol="0">
            <a:spAutoFit/>
          </a:bodyPr>
          <a:lstStyle/>
          <a:p>
            <a:r>
              <a:rPr lang="ka-GE" sz="1000" b="1" dirty="0">
                <a:solidFill>
                  <a:schemeClr val="accent1"/>
                </a:solidFill>
              </a:rPr>
              <a:t>ახალი პროექტი</a:t>
            </a:r>
            <a:endParaRPr lang="en-GB" sz="1000" b="1" dirty="0">
              <a:solidFill>
                <a:schemeClr val="accent1"/>
              </a:solidFill>
            </a:endParaRPr>
          </a:p>
        </p:txBody>
      </p:sp>
      <p:sp>
        <p:nvSpPr>
          <p:cNvPr id="46" name="Rectangle 45">
            <a:extLst>
              <a:ext uri="{FF2B5EF4-FFF2-40B4-BE49-F238E27FC236}">
                <a16:creationId xmlns:a16="http://schemas.microsoft.com/office/drawing/2014/main" id="{13317241-6C0C-E76E-D29A-2ACFF72F4F4E}"/>
              </a:ext>
            </a:extLst>
          </p:cNvPr>
          <p:cNvSpPr/>
          <p:nvPr/>
        </p:nvSpPr>
        <p:spPr bwMode="auto">
          <a:xfrm>
            <a:off x="3960743" y="4750777"/>
            <a:ext cx="246890" cy="249045"/>
          </a:xfrm>
          <a:prstGeom prst="rect">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000" b="1" dirty="0">
                <a:solidFill>
                  <a:srgbClr val="FFFFFF"/>
                </a:solidFill>
                <a:latin typeface="Arial" charset="0"/>
                <a:sym typeface="Arial" charset="0"/>
              </a:rPr>
              <a:t>4</a:t>
            </a:r>
          </a:p>
        </p:txBody>
      </p:sp>
      <p:cxnSp>
        <p:nvCxnSpPr>
          <p:cNvPr id="27" name="Straight Connector 26">
            <a:extLst>
              <a:ext uri="{FF2B5EF4-FFF2-40B4-BE49-F238E27FC236}">
                <a16:creationId xmlns:a16="http://schemas.microsoft.com/office/drawing/2014/main" id="{FA21FD29-6957-FAAD-96CF-D6519925535A}"/>
              </a:ext>
            </a:extLst>
          </p:cNvPr>
          <p:cNvCxnSpPr/>
          <p:nvPr/>
        </p:nvCxnSpPr>
        <p:spPr bwMode="auto">
          <a:xfrm>
            <a:off x="7122284" y="368353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C0229EAC-3E0F-BA0E-D26E-42C3D4C940FF}"/>
              </a:ext>
            </a:extLst>
          </p:cNvPr>
          <p:cNvCxnSpPr>
            <a:cxnSpLocks/>
          </p:cNvCxnSpPr>
          <p:nvPr/>
        </p:nvCxnSpPr>
        <p:spPr bwMode="auto">
          <a:xfrm>
            <a:off x="931818" y="4189298"/>
            <a:ext cx="9330168" cy="0"/>
          </a:xfrm>
          <a:prstGeom prst="line">
            <a:avLst/>
          </a:prstGeom>
          <a:solidFill>
            <a:srgbClr val="4184A9"/>
          </a:solidFill>
          <a:ln w="38100" cap="flat" cmpd="sng" algn="ctr">
            <a:solidFill>
              <a:schemeClr val="tx1"/>
            </a:solidFill>
            <a:prstDash val="sysDot"/>
            <a:round/>
            <a:headEnd type="oval" w="med" len="med"/>
            <a:tailEnd type="oval"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28">
            <a:extLst>
              <a:ext uri="{FF2B5EF4-FFF2-40B4-BE49-F238E27FC236}">
                <a16:creationId xmlns:a16="http://schemas.microsoft.com/office/drawing/2014/main" id="{CB7CBC02-38BA-9E40-E768-E0884DCBB960}"/>
              </a:ext>
            </a:extLst>
          </p:cNvPr>
          <p:cNvSpPr/>
          <p:nvPr/>
        </p:nvSpPr>
        <p:spPr>
          <a:xfrm>
            <a:off x="3416060" y="2858594"/>
            <a:ext cx="1203925" cy="882000"/>
          </a:xfrm>
          <a:prstGeom prst="rect">
            <a:avLst/>
          </a:prstGeom>
          <a:solidFill>
            <a:schemeClr val="accent6">
              <a:lumMod val="50000"/>
            </a:schemeClr>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ინფორმაციის მოთხოვნის გამოქვეყნება</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sp>
        <p:nvSpPr>
          <p:cNvPr id="36" name="Rectangle 35">
            <a:extLst>
              <a:ext uri="{FF2B5EF4-FFF2-40B4-BE49-F238E27FC236}">
                <a16:creationId xmlns:a16="http://schemas.microsoft.com/office/drawing/2014/main" id="{2DE836D4-B713-9703-6016-C44E264965B7}"/>
              </a:ext>
            </a:extLst>
          </p:cNvPr>
          <p:cNvSpPr/>
          <p:nvPr/>
        </p:nvSpPr>
        <p:spPr>
          <a:xfrm>
            <a:off x="6409267" y="2821631"/>
            <a:ext cx="1405461" cy="882000"/>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უკუკავშირის (გამოხმაურების) ანალიზი</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38" name="Straight Connector 37">
            <a:extLst>
              <a:ext uri="{FF2B5EF4-FFF2-40B4-BE49-F238E27FC236}">
                <a16:creationId xmlns:a16="http://schemas.microsoft.com/office/drawing/2014/main" id="{CB1AE5EC-22E5-C8B1-E501-8B98529090E3}"/>
              </a:ext>
            </a:extLst>
          </p:cNvPr>
          <p:cNvCxnSpPr/>
          <p:nvPr/>
        </p:nvCxnSpPr>
        <p:spPr bwMode="auto">
          <a:xfrm>
            <a:off x="4087185" y="3713837"/>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40" name="Group 39">
            <a:extLst>
              <a:ext uri="{FF2B5EF4-FFF2-40B4-BE49-F238E27FC236}">
                <a16:creationId xmlns:a16="http://schemas.microsoft.com/office/drawing/2014/main" id="{01AA4FEF-5F9A-BD11-6EAD-26E35FA66C75}"/>
              </a:ext>
            </a:extLst>
          </p:cNvPr>
          <p:cNvGrpSpPr/>
          <p:nvPr/>
        </p:nvGrpSpPr>
        <p:grpSpPr>
          <a:xfrm>
            <a:off x="3338961" y="3713350"/>
            <a:ext cx="326901" cy="509175"/>
            <a:chOff x="832978" y="3357321"/>
            <a:chExt cx="326901" cy="509175"/>
          </a:xfrm>
        </p:grpSpPr>
        <p:pic>
          <p:nvPicPr>
            <p:cNvPr id="42" name="Graphic 41" descr="Marker with solid fill">
              <a:extLst>
                <a:ext uri="{FF2B5EF4-FFF2-40B4-BE49-F238E27FC236}">
                  <a16:creationId xmlns:a16="http://schemas.microsoft.com/office/drawing/2014/main" id="{2725BD15-6459-A238-B594-4EC33DDFA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978" y="3357321"/>
              <a:ext cx="326901" cy="326901"/>
            </a:xfrm>
            <a:prstGeom prst="rect">
              <a:avLst/>
            </a:prstGeom>
          </p:spPr>
        </p:pic>
        <p:cxnSp>
          <p:nvCxnSpPr>
            <p:cNvPr id="47" name="Straight Connector 46">
              <a:extLst>
                <a:ext uri="{FF2B5EF4-FFF2-40B4-BE49-F238E27FC236}">
                  <a16:creationId xmlns:a16="http://schemas.microsoft.com/office/drawing/2014/main" id="{785B9D45-5719-A1DC-3062-7796CFAC69C8}"/>
                </a:ext>
              </a:extLst>
            </p:cNvPr>
            <p:cNvCxnSpPr/>
            <p:nvPr/>
          </p:nvCxnSpPr>
          <p:spPr bwMode="auto">
            <a:xfrm>
              <a:off x="989213" y="3640487"/>
              <a:ext cx="72" cy="226009"/>
            </a:xfrm>
            <a:prstGeom prst="line">
              <a:avLst/>
            </a:prstGeom>
            <a:solidFill>
              <a:srgbClr val="4184A9"/>
            </a:solidFill>
            <a:ln w="12700" cap="flat"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4" name="Rectangle 53">
            <a:extLst>
              <a:ext uri="{FF2B5EF4-FFF2-40B4-BE49-F238E27FC236}">
                <a16:creationId xmlns:a16="http://schemas.microsoft.com/office/drawing/2014/main" id="{8757E124-9AE4-69B6-A71D-D4E02BFF4BA8}"/>
              </a:ext>
            </a:extLst>
          </p:cNvPr>
          <p:cNvSpPr/>
          <p:nvPr/>
        </p:nvSpPr>
        <p:spPr>
          <a:xfrm>
            <a:off x="9541936" y="2821631"/>
            <a:ext cx="1506280" cy="861901"/>
          </a:xfrm>
          <a:prstGeom prst="rect">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rPr>
              <a:t>პროექტის ანგარიშის და უკუკავშირის ანგარიშგების გამოქვეყნება </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charset="0"/>
            </a:endParaRPr>
          </a:p>
        </p:txBody>
      </p:sp>
      <p:cxnSp>
        <p:nvCxnSpPr>
          <p:cNvPr id="55" name="Straight Connector 54">
            <a:extLst>
              <a:ext uri="{FF2B5EF4-FFF2-40B4-BE49-F238E27FC236}">
                <a16:creationId xmlns:a16="http://schemas.microsoft.com/office/drawing/2014/main" id="{DC38E382-C427-EA68-AF37-7009A9D3B3DB}"/>
              </a:ext>
            </a:extLst>
          </p:cNvPr>
          <p:cNvCxnSpPr/>
          <p:nvPr/>
        </p:nvCxnSpPr>
        <p:spPr bwMode="auto">
          <a:xfrm>
            <a:off x="10262670" y="3736492"/>
            <a:ext cx="0" cy="428532"/>
          </a:xfrm>
          <a:prstGeom prst="line">
            <a:avLst/>
          </a:prstGeom>
          <a:solidFill>
            <a:srgbClr val="4184A9"/>
          </a:solidFill>
          <a:ln w="28575" cap="flat" cmpd="sng" algn="ctr">
            <a:solidFill>
              <a:srgbClr val="5F6062"/>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4" name="Group 63">
            <a:extLst>
              <a:ext uri="{FF2B5EF4-FFF2-40B4-BE49-F238E27FC236}">
                <a16:creationId xmlns:a16="http://schemas.microsoft.com/office/drawing/2014/main" id="{A2579F17-04A4-D91E-5A71-FF9471D0F8F6}"/>
              </a:ext>
            </a:extLst>
          </p:cNvPr>
          <p:cNvGrpSpPr/>
          <p:nvPr/>
        </p:nvGrpSpPr>
        <p:grpSpPr>
          <a:xfrm>
            <a:off x="10384695" y="3899641"/>
            <a:ext cx="497559" cy="485819"/>
            <a:chOff x="11207751" y="4261282"/>
            <a:chExt cx="497559" cy="485819"/>
          </a:xfrm>
        </p:grpSpPr>
        <p:sp>
          <p:nvSpPr>
            <p:cNvPr id="65" name="Oval 64">
              <a:extLst>
                <a:ext uri="{FF2B5EF4-FFF2-40B4-BE49-F238E27FC236}">
                  <a16:creationId xmlns:a16="http://schemas.microsoft.com/office/drawing/2014/main" id="{82B57D10-915E-AD39-BA72-85EFAD9BB20A}"/>
                </a:ext>
              </a:extLst>
            </p:cNvPr>
            <p:cNvSpPr/>
            <p:nvPr/>
          </p:nvSpPr>
          <p:spPr>
            <a:xfrm>
              <a:off x="11207751" y="4261282"/>
              <a:ext cx="497559" cy="47939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66" name="Graphic 65" descr="Race Flag with solid fill">
              <a:extLst>
                <a:ext uri="{FF2B5EF4-FFF2-40B4-BE49-F238E27FC236}">
                  <a16:creationId xmlns:a16="http://schemas.microsoft.com/office/drawing/2014/main" id="{D7EB979F-5B18-D4E3-5118-D5B777C2E8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404" y="4309308"/>
              <a:ext cx="418251" cy="437793"/>
            </a:xfrm>
            <a:prstGeom prst="rect">
              <a:avLst/>
            </a:prstGeom>
          </p:spPr>
        </p:pic>
      </p:grpSp>
      <p:cxnSp>
        <p:nvCxnSpPr>
          <p:cNvPr id="72" name="Straight Connector 71">
            <a:extLst>
              <a:ext uri="{FF2B5EF4-FFF2-40B4-BE49-F238E27FC236}">
                <a16:creationId xmlns:a16="http://schemas.microsoft.com/office/drawing/2014/main" id="{D06C9E71-F519-17C6-9A05-5D321FC21912}"/>
              </a:ext>
            </a:extLst>
          </p:cNvPr>
          <p:cNvCxnSpPr>
            <a:cxnSpLocks/>
          </p:cNvCxnSpPr>
          <p:nvPr/>
        </p:nvCxnSpPr>
        <p:spPr>
          <a:xfrm>
            <a:off x="2324110" y="2808408"/>
            <a:ext cx="31145" cy="2492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E3C7CDA-4AF5-C07B-69D3-03E4EA3E01B4}"/>
              </a:ext>
            </a:extLst>
          </p:cNvPr>
          <p:cNvSpPr/>
          <p:nvPr/>
        </p:nvSpPr>
        <p:spPr>
          <a:xfrm>
            <a:off x="1143784" y="2885688"/>
            <a:ext cx="883339" cy="883331"/>
          </a:xfrm>
          <a:prstGeom prst="rect">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196" tIns="97496" rIns="110196" bIns="97496" numCol="1" spcCol="1270" anchor="ctr" anchorCtr="0">
            <a:noAutofit/>
          </a:bodyPr>
          <a:lstStyle/>
          <a:p>
            <a:pPr marL="0" marR="0" lvl="0" indent="0" algn="ctr" defTabSz="889000" rtl="0" eaLnBrk="1" fontAlgn="auto" latinLnBrk="0" hangingPunct="1">
              <a:lnSpc>
                <a:spcPct val="100000"/>
              </a:lnSpc>
              <a:spcBef>
                <a:spcPts val="0"/>
              </a:spcBef>
              <a:spcAft>
                <a:spcPct val="35000"/>
              </a:spcAft>
              <a:buClrTx/>
              <a:buSzTx/>
              <a:buFontTx/>
              <a:buNone/>
              <a:tabLst/>
              <a:defRPr/>
            </a:pPr>
            <a:r>
              <a:rPr kumimoji="0" lang="ka-G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rPr>
              <a:t>პროცესი</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charset="0"/>
            </a:endParaRPr>
          </a:p>
        </p:txBody>
      </p:sp>
      <p:graphicFrame>
        <p:nvGraphicFramePr>
          <p:cNvPr id="77" name="Table 76">
            <a:extLst>
              <a:ext uri="{FF2B5EF4-FFF2-40B4-BE49-F238E27FC236}">
                <a16:creationId xmlns:a16="http://schemas.microsoft.com/office/drawing/2014/main" id="{8861B7A8-97F1-CC20-B9B1-59AE465FEF85}"/>
              </a:ext>
            </a:extLst>
          </p:cNvPr>
          <p:cNvGraphicFramePr>
            <a:graphicFrameLocks noGrp="1"/>
          </p:cNvGraphicFramePr>
          <p:nvPr>
            <p:extLst>
              <p:ext uri="{D42A27DB-BD31-4B8C-83A1-F6EECF244321}">
                <p14:modId xmlns:p14="http://schemas.microsoft.com/office/powerpoint/2010/main" val="901369305"/>
              </p:ext>
            </p:extLst>
          </p:nvPr>
        </p:nvGraphicFramePr>
        <p:xfrm>
          <a:off x="694268" y="4276677"/>
          <a:ext cx="1558206" cy="426720"/>
        </p:xfrm>
        <a:graphic>
          <a:graphicData uri="http://schemas.openxmlformats.org/drawingml/2006/table">
            <a:tbl>
              <a:tblPr firstRow="1" bandRow="1">
                <a:tableStyleId>{D27102A9-8310-4765-A935-A1911B00CA55}</a:tableStyleId>
              </a:tblPr>
              <a:tblGrid>
                <a:gridCol w="1558206">
                  <a:extLst>
                    <a:ext uri="{9D8B030D-6E8A-4147-A177-3AD203B41FA5}">
                      <a16:colId xmlns:a16="http://schemas.microsoft.com/office/drawing/2014/main" val="2508189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100" b="1" kern="1200" dirty="0">
                          <a:solidFill>
                            <a:schemeClr val="tx1"/>
                          </a:solidFill>
                          <a:latin typeface="Arial"/>
                          <a:ea typeface="+mn-ea"/>
                          <a:cs typeface="Arial"/>
                        </a:rPr>
                        <a:t>ფასს 9 -ის </a:t>
                      </a:r>
                      <a:r>
                        <a:rPr lang="ka-GE" sz="1100" b="1" kern="1200" dirty="0" err="1">
                          <a:solidFill>
                            <a:schemeClr val="tx1"/>
                          </a:solidFill>
                          <a:latin typeface="Arial"/>
                          <a:ea typeface="+mn-ea"/>
                          <a:cs typeface="Arial"/>
                        </a:rPr>
                        <a:t>დშმ</a:t>
                      </a:r>
                      <a:r>
                        <a:rPr lang="ka-GE" sz="1100" b="1" kern="1200" dirty="0">
                          <a:solidFill>
                            <a:schemeClr val="tx1"/>
                          </a:solidFill>
                          <a:latin typeface="Arial"/>
                          <a:ea typeface="+mn-ea"/>
                          <a:cs typeface="Arial"/>
                        </a:rPr>
                        <a:t> </a:t>
                      </a:r>
                      <a:r>
                        <a:rPr lang="en-GB" sz="1100" b="1" kern="1200" dirty="0">
                          <a:solidFill>
                            <a:schemeClr val="tx1"/>
                          </a:solidFill>
                          <a:latin typeface="Arial"/>
                          <a:ea typeface="+mn-ea"/>
                          <a:cs typeface="Arial"/>
                        </a:rPr>
                        <a:t>—</a:t>
                      </a:r>
                      <a:r>
                        <a:rPr lang="ka-GE" sz="1100" b="1" kern="1200" dirty="0" err="1">
                          <a:solidFill>
                            <a:schemeClr val="tx1"/>
                          </a:solidFill>
                          <a:latin typeface="Arial"/>
                          <a:ea typeface="+mn-ea"/>
                          <a:cs typeface="Arial"/>
                        </a:rPr>
                        <a:t>ჰეჯირების</a:t>
                      </a:r>
                      <a:r>
                        <a:rPr lang="ka-GE" sz="1100" b="1" kern="1200" dirty="0">
                          <a:solidFill>
                            <a:schemeClr val="tx1"/>
                          </a:solidFill>
                          <a:latin typeface="Arial"/>
                          <a:ea typeface="+mn-ea"/>
                          <a:cs typeface="Arial"/>
                        </a:rPr>
                        <a:t> აღრიცხვა</a:t>
                      </a:r>
                      <a:endParaRPr lang="en-GB" sz="1100" b="1" kern="1200" dirty="0">
                        <a:solidFill>
                          <a:schemeClr val="tx1"/>
                        </a:solidFill>
                        <a:latin typeface="Arial"/>
                        <a:ea typeface="+mn-ea"/>
                        <a:cs typeface="Arial"/>
                      </a:endParaRP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3727080"/>
                  </a:ext>
                </a:extLst>
              </a:tr>
            </a:tbl>
          </a:graphicData>
        </a:graphic>
      </p:graphicFrame>
      <p:graphicFrame>
        <p:nvGraphicFramePr>
          <p:cNvPr id="78" name="Table 77">
            <a:extLst>
              <a:ext uri="{FF2B5EF4-FFF2-40B4-BE49-F238E27FC236}">
                <a16:creationId xmlns:a16="http://schemas.microsoft.com/office/drawing/2014/main" id="{F4F935D6-3933-343F-06FB-8D24BC68961D}"/>
              </a:ext>
            </a:extLst>
          </p:cNvPr>
          <p:cNvGraphicFramePr>
            <a:graphicFrameLocks noGrp="1"/>
          </p:cNvGraphicFramePr>
          <p:nvPr>
            <p:extLst>
              <p:ext uri="{D42A27DB-BD31-4B8C-83A1-F6EECF244321}">
                <p14:modId xmlns:p14="http://schemas.microsoft.com/office/powerpoint/2010/main" val="3871168234"/>
              </p:ext>
            </p:extLst>
          </p:nvPr>
        </p:nvGraphicFramePr>
        <p:xfrm>
          <a:off x="2504945" y="4396311"/>
          <a:ext cx="1815485" cy="1131478"/>
        </p:xfrm>
        <a:graphic>
          <a:graphicData uri="http://schemas.openxmlformats.org/drawingml/2006/table">
            <a:tbl>
              <a:tblPr firstRow="1" bandRow="1">
                <a:tableStyleId>{2A488322-F2BA-4B5B-9748-0D474271808F}</a:tableStyleId>
              </a:tblPr>
              <a:tblGrid>
                <a:gridCol w="1815485">
                  <a:extLst>
                    <a:ext uri="{9D8B030D-6E8A-4147-A177-3AD203B41FA5}">
                      <a16:colId xmlns:a16="http://schemas.microsoft.com/office/drawing/2014/main" val="3706977284"/>
                    </a:ext>
                  </a:extLst>
                </a:gridCol>
              </a:tblGrid>
              <a:tr h="308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dirty="0">
                          <a:solidFill>
                            <a:schemeClr val="accent2"/>
                          </a:solidFill>
                          <a:latin typeface="Arial" panose="020B0604020202020204" pitchFamily="34" charset="0"/>
                          <a:cs typeface="Arial" panose="020B0604020202020204" pitchFamily="34" charset="0"/>
                        </a:rPr>
                        <a:t>ფასს 16-ის </a:t>
                      </a:r>
                      <a:r>
                        <a:rPr lang="ka-GE" sz="1200" b="1" dirty="0" err="1">
                          <a:solidFill>
                            <a:schemeClr val="accent2"/>
                          </a:solidFill>
                          <a:latin typeface="Arial" panose="020B0604020202020204" pitchFamily="34" charset="0"/>
                          <a:cs typeface="Arial" panose="020B0604020202020204" pitchFamily="34" charset="0"/>
                        </a:rPr>
                        <a:t>დშმ</a:t>
                      </a:r>
                      <a:r>
                        <a:rPr lang="ka-GE" sz="1200" b="1" dirty="0">
                          <a:solidFill>
                            <a:schemeClr val="accent2"/>
                          </a:solidFill>
                          <a:latin typeface="Arial" panose="020B0604020202020204" pitchFamily="34" charset="0"/>
                          <a:cs typeface="Arial" panose="020B0604020202020204" pitchFamily="34" charset="0"/>
                        </a:rPr>
                        <a:t> </a:t>
                      </a:r>
                      <a:r>
                        <a:rPr lang="ka-GE" sz="1200" b="1" i="1" dirty="0">
                          <a:solidFill>
                            <a:schemeClr val="accent2"/>
                          </a:solidFill>
                          <a:latin typeface="Arial" panose="020B0604020202020204" pitchFamily="34" charset="0"/>
                          <a:cs typeface="Arial" panose="020B0604020202020204" pitchFamily="34" charset="0"/>
                        </a:rPr>
                        <a:t>იჯარა</a:t>
                      </a:r>
                      <a:endParaRPr lang="en-GB" sz="1200" b="1" dirty="0">
                        <a:solidFill>
                          <a:schemeClr val="accent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678434"/>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862597"/>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389982"/>
                  </a:ext>
                </a:extLst>
              </a:tr>
              <a:tr h="21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571918"/>
                  </a:ext>
                </a:extLst>
              </a:tr>
            </a:tbl>
          </a:graphicData>
        </a:graphic>
      </p:graphicFrame>
    </p:spTree>
    <p:extLst>
      <p:ext uri="{BB962C8B-B14F-4D97-AF65-F5344CB8AC3E}">
        <p14:creationId xmlns:p14="http://schemas.microsoft.com/office/powerpoint/2010/main" val="162888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Lst>
  </p:timing>
</p:sld>
</file>

<file path=ppt/theme/theme1.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 on IASB Activities October 2022.potx" id="{D7E97F12-A07C-4A83-B193-D74B09AA9014}" vid="{2A6A8E53-6FBF-4A72-A243-7A38A5391C71}"/>
    </a:ext>
  </a:extLst>
</a:theme>
</file>

<file path=ppt/theme/theme10.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ted Equity Analysis" id="{BD2F4360-BFFA-4848-84CD-05C57BE09AF0}" vid="{CB333251-46A5-4F57-A867-E7A8468C8D3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DE4F50E1-70B1-4FB8-98B1-503D8C41F992}" vid="{A0327AD8-E511-4196-86B0-176802794812}"/>
    </a:ext>
  </a:extLst>
</a:theme>
</file>

<file path=ppt/theme/theme3.xml><?xml version="1.0" encoding="utf-8"?>
<a:theme xmlns:a="http://schemas.openxmlformats.org/drawingml/2006/main" name="2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4.xml><?xml version="1.0" encoding="utf-8"?>
<a:theme xmlns:a="http://schemas.openxmlformats.org/drawingml/2006/main" name="4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C03317-540E-A84F-954B-003142A3AFFC}" vid="{EF3D26EC-6AC3-5F4F-8CBB-6C303A6E4707}"/>
    </a:ext>
  </a:extLst>
</a:theme>
</file>

<file path=ppt/theme/theme5.xml><?xml version="1.0" encoding="utf-8"?>
<a:theme xmlns:a="http://schemas.openxmlformats.org/drawingml/2006/main" name="5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6F67313-DAA1-5A48-BD28-BF739B9E18DE}" vid="{7E21F4E6-C35B-014A-9415-639F1F3AC404}"/>
    </a:ext>
  </a:extLst>
</a:theme>
</file>

<file path=ppt/theme/theme6.xml><?xml version="1.0" encoding="utf-8"?>
<a:theme xmlns:a="http://schemas.openxmlformats.org/drawingml/2006/main" name="6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7.xml><?xml version="1.0" encoding="utf-8"?>
<a:theme xmlns:a="http://schemas.openxmlformats.org/drawingml/2006/main" name="7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ancy-template" id="{F557A584-9077-D14C-8DC0-AE2D93717A42}" vid="{97549A74-0868-8F4A-A67A-CC5F38BFD305}"/>
    </a:ext>
  </a:extLst>
</a:theme>
</file>

<file path=ppt/theme/theme8.xml><?xml version="1.0" encoding="utf-8"?>
<a:theme xmlns:a="http://schemas.openxmlformats.org/drawingml/2006/main" name="IFRS-Accountanc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D6CC2375-94D8-0649-AC30-E50B5284DFC0}"/>
    </a:ext>
  </a:extLst>
</a:theme>
</file>

<file path=ppt/theme/theme9.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EB54B66-FD76-4846-84CD-FCFC0544F012}">
  <we:reference id="wa200004022" version="1.0.0.2" store="en-US" storeType="OMEX"/>
  <we:alternateReferences>
    <we:reference id="wa200004022" version="1.0.0.2" store="WA20000402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7B65138-94EA-481D-8218-6CB8E0E5733B}">
  <we:reference id="ea0f4187-b616-47da-801b-0df574580f9b"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d8d7eb-6062-4232-92da-d77a8cc1beca">
      <Terms xmlns="http://schemas.microsoft.com/office/infopath/2007/PartnerControls"/>
    </lcf76f155ced4ddcb4097134ff3c332f>
    <TaxCatchAll xmlns="8b706ad2-f4ee-4f00-ae67-b6d3c0ba0585" xsi:nil="true"/>
    <SharedWithUsers xmlns="8b706ad2-f4ee-4f00-ae67-b6d3c0ba0585">
      <UserInfo>
        <DisplayName>Pereras, Carlo</DisplayName>
        <AccountId>42</AccountId>
        <AccountType/>
      </UserInfo>
      <UserInfo>
        <DisplayName>Simpson, Ana</DisplayName>
        <AccountId>13</AccountId>
        <AccountType/>
      </UserInfo>
      <UserInfo>
        <DisplayName>Barckow, Andreas</DisplayName>
        <AccountId>80</AccountId>
        <AccountType/>
      </UserInfo>
      <UserInfo>
        <DisplayName>Cale, Jenny</DisplayName>
        <AccountId>31</AccountId>
        <AccountType/>
      </UserInfo>
      <UserInfo>
        <DisplayName>Elena Kostina</DisplayName>
        <AccountId>110</AccountId>
        <AccountType/>
      </UserInfo>
      <UserInfo>
        <DisplayName>McFaul, Jen</DisplayName>
        <AccountId>126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330C56C50B8E4D8D3F92005E201516" ma:contentTypeVersion="18" ma:contentTypeDescription="Create a new document." ma:contentTypeScope="" ma:versionID="69a5e23aab3b9c77fe45851a6114c028">
  <xsd:schema xmlns:xsd="http://www.w3.org/2001/XMLSchema" xmlns:xs="http://www.w3.org/2001/XMLSchema" xmlns:p="http://schemas.microsoft.com/office/2006/metadata/properties" xmlns:ns2="6bd8d7eb-6062-4232-92da-d77a8cc1beca" xmlns:ns3="8b706ad2-f4ee-4f00-ae67-b6d3c0ba0585" targetNamespace="http://schemas.microsoft.com/office/2006/metadata/properties" ma:root="true" ma:fieldsID="a3334c878c968dd908d77ff236507b83" ns2:_="" ns3:_="">
    <xsd:import namespace="6bd8d7eb-6062-4232-92da-d77a8cc1beca"/>
    <xsd:import namespace="8b706ad2-f4ee-4f00-ae67-b6d3c0ba05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8d7eb-6062-4232-92da-d77a8cc1b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706ad2-f4ee-4f00-ae67-b6d3c0ba05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ad088b-0f07-4eba-bae9-e0c90c91b01c}" ma:internalName="TaxCatchAll" ma:showField="CatchAllData" ma:web="8b706ad2-f4ee-4f00-ae67-b6d3c0ba0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50A55-2752-4276-89E7-41111D9314B0}">
  <ds:schemaRefs>
    <ds:schemaRef ds:uri="http://schemas.microsoft.com/office/2006/documentManagement/types"/>
    <ds:schemaRef ds:uri="http://purl.org/dc/elements/1.1/"/>
    <ds:schemaRef ds:uri="http://purl.org/dc/dcmitype/"/>
    <ds:schemaRef ds:uri="http://www.w3.org/XML/1998/namespace"/>
    <ds:schemaRef ds:uri="8b706ad2-f4ee-4f00-ae67-b6d3c0ba0585"/>
    <ds:schemaRef ds:uri="6bd8d7eb-6062-4232-92da-d77a8cc1beca"/>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FF213F3-3E2B-48DE-900E-16DD9CAB6C15}">
  <ds:schemaRefs>
    <ds:schemaRef ds:uri="http://schemas.microsoft.com/sharepoint/v3/contenttype/forms"/>
  </ds:schemaRefs>
</ds:datastoreItem>
</file>

<file path=customXml/itemProps3.xml><?xml version="1.0" encoding="utf-8"?>
<ds:datastoreItem xmlns:ds="http://schemas.openxmlformats.org/officeDocument/2006/customXml" ds:itemID="{18F8A4EF-5F49-4C84-8829-2922B36CEEAE}">
  <ds:schemaRefs>
    <ds:schemaRef ds:uri="6bd8d7eb-6062-4232-92da-d77a8cc1beca"/>
    <ds:schemaRef ds:uri="8b706ad2-f4ee-4f00-ae67-b6d3c0ba05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11127</TotalTime>
  <Words>3934</Words>
  <Application>Microsoft Office PowerPoint</Application>
  <PresentationFormat>Widescreen</PresentationFormat>
  <Paragraphs>633</Paragraphs>
  <Slides>51</Slides>
  <Notes>35</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51</vt:i4>
      </vt:variant>
    </vt:vector>
  </HeadingPairs>
  <TitlesOfParts>
    <vt:vector size="70" baseType="lpstr">
      <vt:lpstr>Aptos</vt:lpstr>
      <vt:lpstr>Arial</vt:lpstr>
      <vt:lpstr>Calibri</vt:lpstr>
      <vt:lpstr>Helvetica</vt:lpstr>
      <vt:lpstr>Helvetica Neue</vt:lpstr>
      <vt:lpstr>Sylfaen</vt:lpstr>
      <vt:lpstr>Symbol</vt:lpstr>
      <vt:lpstr>Times New Roman</vt:lpstr>
      <vt:lpstr>Wingdings</vt:lpstr>
      <vt:lpstr>IFRS-Accountancy</vt:lpstr>
      <vt:lpstr>1_IFRS-Accountancy</vt:lpstr>
      <vt:lpstr>2_IFRS-Accountancy</vt:lpstr>
      <vt:lpstr>4_IFRS-Accountancy</vt:lpstr>
      <vt:lpstr>5_IFRS-Accountancy</vt:lpstr>
      <vt:lpstr>6_IFRS-Accountancy</vt:lpstr>
      <vt:lpstr>7_IFRS-Accountancy</vt:lpstr>
      <vt:lpstr>IFRS-Accountancy</vt:lpstr>
      <vt:lpstr>IFRS-Sustainability</vt:lpstr>
      <vt:lpstr>IFRS-Accountancy</vt:lpstr>
      <vt:lpstr>PowerPoint Presentation</vt:lpstr>
      <vt:lpstr>PowerPoint Presentation</vt:lpstr>
      <vt:lpstr>2024 წლის მნიშვნელოვანი მოვლენები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ახალი პროექტები: არამატერიალური აქტივები</vt:lpstr>
      <vt:lpstr>ახალი პროექტები: ფულადი ნაკადების ანგარიშგება და დაკავშირებული საკითხები</vt:lpstr>
      <vt:lpstr>ახალი პროექტები: ამორტიზებული ღირებულების შეფასება</vt:lpstr>
      <vt:lpstr>ახალი პროექტები: ფასს 16 იჯარა - დანერგვის შემდგომი მიმოხილვა</vt:lpstr>
      <vt:lpstr>PowerPoint Presentation</vt:lpstr>
      <vt:lpstr>PowerPoint Presentation</vt:lpstr>
      <vt:lpstr> მიმდინარე პროექტები: საწარმოთა გაერთიანება—განმარტებითი შენიშვნები, გუდვილი და გაუფასურება</vt:lpstr>
      <vt:lpstr>PowerPoint Presentation</vt:lpstr>
      <vt:lpstr>PowerPoint Presentation</vt:lpstr>
      <vt:lpstr>PowerPoint Presentation</vt:lpstr>
      <vt:lpstr>PowerPoint Presentation</vt:lpstr>
      <vt:lpstr>PowerPoint Presentation</vt:lpstr>
      <vt:lpstr>PowerPoint Presentation</vt:lpstr>
      <vt:lpstr>კავშირები</vt:lpstr>
      <vt:lpstr>PowerPoint Presentation</vt:lpstr>
      <vt:lpstr>PowerPoint Presentation</vt:lpstr>
      <vt:lpstr>PowerPoint Presentation</vt:lpstr>
      <vt:lpstr>კითხვები და პასუხები </vt:lpstr>
      <vt:lpstr>მსს ფასს სტანდარტები</vt:lpstr>
      <vt:lpstr>მსს ფასს-ის მეორე ყოვლისმომცველი მიმოხილვა</vt:lpstr>
      <vt:lpstr>PowerPoint Presentation</vt:lpstr>
      <vt:lpstr>PowerPoint Presentation</vt:lpstr>
      <vt:lpstr>PowerPoint Presentation</vt:lpstr>
      <vt:lpstr>PowerPoint Presentation</vt:lpstr>
      <vt:lpstr>PowerPoint Presentation</vt:lpstr>
      <vt:lpstr>ცვლილებები მსს ფასს აღრიცხვის სტანდარტის მესამე გამოცემაში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თემები, რომლებიც გათვალისწინებული იქნება ბასსს-ის მიერ მომავალ მიმოხილვაში</vt:lpstr>
      <vt:lpstr>PowerPoint Presentation</vt:lpstr>
      <vt:lpstr>კითხვები და პასუხები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Corcoran</dc:creator>
  <cp:lastModifiedBy>Lali Gagnidze</cp:lastModifiedBy>
  <cp:revision>17</cp:revision>
  <cp:lastPrinted>2023-03-22T09:25:45Z</cp:lastPrinted>
  <dcterms:created xsi:type="dcterms:W3CDTF">2022-09-02T16:30:30Z</dcterms:created>
  <dcterms:modified xsi:type="dcterms:W3CDTF">2024-11-07T18:55:01Z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Intranet">
    <vt:lpwstr/>
  </property>
  <property fmtid="{D5CDD505-2E9C-101B-9397-08002B2CF9AE}" pid="4" name="ContentTypeId">
    <vt:lpwstr>0x010100E4330C56C50B8E4D8D3F92005E201516</vt:lpwstr>
  </property>
</Properties>
</file>